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81"/>
    <p:restoredTop sz="94696"/>
  </p:normalViewPr>
  <p:slideViewPr>
    <p:cSldViewPr snapToGrid="0" snapToObjects="1">
      <p:cViewPr>
        <p:scale>
          <a:sx n="120" d="100"/>
          <a:sy n="120" d="100"/>
        </p:scale>
        <p:origin x="1336" y="1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A90788-52C5-024A-92EC-09A5F9A1CE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0C267A-46F1-9441-A27A-78363FB7A0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7726C-76FC-A44C-85D3-333187DB1431}" type="datetimeFigureOut">
              <a:rPr lang="en-US" smtClean="0"/>
              <a:t>9/13/19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D0B1FA-7F2D-1C4B-B305-AC18F7D684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51CC15-40BE-3648-A553-F15C20866C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3C9BD-C6C6-4548-9055-BD7427928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0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91E12-73BC-9E4D-8B91-DF6973DBCEE1}" type="datetimeFigureOut">
              <a:rPr lang="en-US" smtClean="0"/>
              <a:t>9/13/19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97975-D7D3-E440-8303-A5D1CC65F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45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97975-D7D3-E440-8303-A5D1CC65FA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18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170A3-8FDF-1243-BB94-C7EEA0F46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57D00-6F3F-AC49-BB8D-DC8E568A17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E4740-C433-554C-A67E-91005CA7B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8904-9D97-BC4E-BFCB-E29E1EF9500D}" type="datetimeFigureOut">
              <a:rPr lang="en-US" smtClean="0"/>
              <a:t>9/13/19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C613D-CE7C-1345-8494-2B26C587D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DF1E4-5F4F-984C-A501-1EC7CFE04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C76C-2D21-B048-AFCE-90D5B1E93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25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F2632-A393-9B4E-AA3C-7CAEB4C97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387B92-5CE9-6344-B3F8-506FACF59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3FA4D-17F3-9943-9613-C090B904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8904-9D97-BC4E-BFCB-E29E1EF9500D}" type="datetimeFigureOut">
              <a:rPr lang="en-US" smtClean="0"/>
              <a:t>9/13/19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3E5FC-9C6D-DB40-B9F4-C30D58B8C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2A95E-E040-124C-B344-B5CB718A5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C76C-2D21-B048-AFCE-90D5B1E93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74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ACABC-7286-7445-9BC7-635C457060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D639A4-E0F4-6F4D-8C11-4FC1C2F88A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FE004-8975-BC45-8DCF-A7CF8A88E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8904-9D97-BC4E-BFCB-E29E1EF9500D}" type="datetimeFigureOut">
              <a:rPr lang="en-US" smtClean="0"/>
              <a:t>9/13/19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E0CCD-EEA7-6B48-B452-3CDE1CF34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00CBF-7E84-344A-BC5F-877315992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C76C-2D21-B048-AFCE-90D5B1E93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41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EAE92-68E2-C947-A182-3EEC7D308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33490-C685-084D-A5BD-D15FD0291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3D38E-6FC4-8D42-BF2A-BFB53F648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8904-9D97-BC4E-BFCB-E29E1EF9500D}" type="datetimeFigureOut">
              <a:rPr lang="en-US" smtClean="0"/>
              <a:t>9/13/19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731D0-91ED-CF4C-ABCC-736FD1798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61CA5-0DA0-9C4C-BE0C-86E5FD8D7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C76C-2D21-B048-AFCE-90D5B1E93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99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7A15F-386A-E04F-8C0C-B5B57AFC1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BDC23-94F8-5E44-B231-DB465BDB6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C2F93-C7C7-FB4F-AE76-18BEE55FC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8904-9D97-BC4E-BFCB-E29E1EF9500D}" type="datetimeFigureOut">
              <a:rPr lang="en-US" smtClean="0"/>
              <a:t>9/13/19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C89E3-7347-0D49-BD93-10E38FEEC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648BB-44DC-5149-A5D3-A77B1144B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C76C-2D21-B048-AFCE-90D5B1E93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6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3F24F-77E5-5C43-B9A2-733AA2D88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9B9B1-8816-1F46-9666-434B8C7D24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59FE09-2996-B349-A647-C197FA9B4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DAF62A-E856-E845-BBEC-4A69DA63D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8904-9D97-BC4E-BFCB-E29E1EF9500D}" type="datetimeFigureOut">
              <a:rPr lang="en-US" smtClean="0"/>
              <a:t>9/13/19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1FC2D3-10E9-524E-B46D-41A36D25C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8CB4F5-7C2B-4A48-AAFB-56DBE9D76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C76C-2D21-B048-AFCE-90D5B1E93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25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2785E-8EC9-5A41-951B-5CA180E03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DC6FC-98CF-384D-BABD-ECC3CD707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FED79-8A48-9349-B365-CD86DAF93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47D8FA-8424-264A-BF05-1D3099D86F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06100C-1FDD-A54C-A77B-7AAA79E605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B3E842-E264-2D44-847F-C81353F65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8904-9D97-BC4E-BFCB-E29E1EF9500D}" type="datetimeFigureOut">
              <a:rPr lang="en-US" smtClean="0"/>
              <a:t>9/13/19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D5079A-8CA3-5A41-BC3B-A67055ED4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6179CB-1A87-D447-914C-56D1393D8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C76C-2D21-B048-AFCE-90D5B1E93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1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AB2BF-3C7C-CB43-B5B7-FD3AB33F1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0ADA99-DAA5-B642-9921-77C3DF1DD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8904-9D97-BC4E-BFCB-E29E1EF9500D}" type="datetimeFigureOut">
              <a:rPr lang="en-US" smtClean="0"/>
              <a:t>9/13/19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FEA648-928D-D541-82AC-F6AD140EF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30EB6-7973-9744-8991-8FF95FE1E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C76C-2D21-B048-AFCE-90D5B1E93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90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93FA19-EED2-7D48-BDF3-EDD7E9036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8904-9D97-BC4E-BFCB-E29E1EF9500D}" type="datetimeFigureOut">
              <a:rPr lang="en-US" smtClean="0"/>
              <a:t>9/13/19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950B40-BF19-4F45-AE26-6014C95CA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037D5-9D5A-4B48-BB57-A929BF9EF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C76C-2D21-B048-AFCE-90D5B1E93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91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B2D2B-D9E0-AC40-9B08-D1AF368B6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2B933-E439-144D-9AB2-ACEE20D2D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85248E-653E-6347-A083-48992D83E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12F3C4-232F-A448-8745-7C3477209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8904-9D97-BC4E-BFCB-E29E1EF9500D}" type="datetimeFigureOut">
              <a:rPr lang="en-US" smtClean="0"/>
              <a:t>9/13/19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C8663A-DDD6-3946-AE61-7CE0903AD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3B9C2-3EB7-5E41-AC25-7D5C5D74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C76C-2D21-B048-AFCE-90D5B1E93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23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65797-1D45-C84B-892F-3397684CD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383404-030E-B746-8BD3-EB9EE56724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846164-83B8-1D48-99A2-5EB5E64CA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2F1B28-20BE-6246-AD9D-433E80FB2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8904-9D97-BC4E-BFCB-E29E1EF9500D}" type="datetimeFigureOut">
              <a:rPr lang="en-US" smtClean="0"/>
              <a:t>9/13/19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66F1EF-BE6D-C34A-9746-1ECA41444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3BC9D-063C-914A-94E0-B37A3903E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C76C-2D21-B048-AFCE-90D5B1E93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3C35D1-1898-E14B-A49C-751E031CA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C93C3-5F6B-FA4F-B2C2-F4DAA9282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90D52-4846-E24D-A9BB-292F772B5D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18904-9D97-BC4E-BFCB-E29E1EF9500D}" type="datetimeFigureOut">
              <a:rPr lang="en-US" smtClean="0"/>
              <a:t>9/13/19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1F78E-973C-B54C-845B-14B3F7989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810DD-4B4B-144B-B80D-7F307DBB9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AC76C-2D21-B048-AFCE-90D5B1E93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2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32EEA0E-8CB4-6B49-8240-53A2927748C1}"/>
              </a:ext>
            </a:extLst>
          </p:cNvPr>
          <p:cNvSpPr txBox="1"/>
          <p:nvPr/>
        </p:nvSpPr>
        <p:spPr>
          <a:xfrm>
            <a:off x="1060056" y="1974457"/>
            <a:ext cx="1011504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GLORIA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PLU CHRISTMAS CONCERT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D472E1-0059-2E41-90E6-406261E4D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" y="0"/>
            <a:ext cx="12180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31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79282</TotalTime>
  <Words>6</Words>
  <Application>Microsoft Macintosh PowerPoint</Application>
  <PresentationFormat>Widescreen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DOING MORE WITH LESS</dc:title>
  <dc:creator>Microsoft Office User</dc:creator>
  <cp:lastModifiedBy>Microsoft Office User</cp:lastModifiedBy>
  <cp:revision>39</cp:revision>
  <cp:lastPrinted>2019-05-27T16:58:23Z</cp:lastPrinted>
  <dcterms:created xsi:type="dcterms:W3CDTF">2019-04-04T16:23:47Z</dcterms:created>
  <dcterms:modified xsi:type="dcterms:W3CDTF">2019-09-13T21:45:48Z</dcterms:modified>
</cp:coreProperties>
</file>