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 snapToObjects="1">
      <p:cViewPr varScale="1">
        <p:scale>
          <a:sx n="90" d="100"/>
          <a:sy n="90" d="100"/>
        </p:scale>
        <p:origin x="1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83AE4-A979-5745-9EB5-C2C7466AF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E7CCA-5139-1043-BD1E-A5DAFFAF0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9C1A5-DE8E-EF4F-9BDA-7F971C7E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FBD71-35BA-BE40-89D6-5ED574C1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83C48-0202-5F4E-A881-5FBF9995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4639C-E42D-4C46-97BF-89084B108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A86F8-EE2E-A34A-98ED-1DC7C9760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92BF5-40A1-E645-8EA4-4DD939EA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5BB-3ED9-1B4C-B0C9-B1C22F4A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87D5-EB10-3F4B-A3D6-5C5D2023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2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EC997-26B0-AF4B-B03F-A5E73C804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20147-C563-084A-B73E-65A8CA575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60DBE-CB3D-FD47-9CC1-D5A13C9C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1D854-9F61-D94F-92EB-07B1CE8A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B1536-C0D3-F546-926B-B92E27A5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0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3DC8-EF49-B143-9D08-C1352C6D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62EAB-3B24-274F-8582-6DE18974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FB80E-2A3F-D94B-9A56-42CB2696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D53BB-E9AB-E041-9C5D-1ED9197F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4E70-0459-2D4B-AC43-16C33A94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1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6F1EC-17D4-6F4B-B007-FFF19E38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3DC3A-8EEC-3B48-B119-3048DAD42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D41D3-75A7-7C45-802E-29FDC5E9F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825FF-46C7-7342-9D15-B6DC0160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F4333-90A5-6D4D-8FB8-287C1354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8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59A97-6929-A345-8F6D-58B2E190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A02B-6CA5-5444-8CA3-7E12EE110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74ABB-9AA9-EF41-BF14-A4A325E40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9A3D3-C1A7-5243-8827-794D3188A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7E0E4-0EF4-FC46-93C3-217E36C6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8DE00-61E3-D640-8491-7440239B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6AAE-7362-4E4B-847A-33F8B4F06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E82AE-91DD-BE4A-BC5A-05937915F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BB450-3F73-AE4A-999F-E045AE979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85CDA-7E0C-EE43-AB88-845B4DEDE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2C7F6-ECC9-1D4B-9970-0E7674144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5930C4-15CD-CE46-A78F-7E93DEDE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0131D-5C74-7240-BD10-B0C752B0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D239A-8816-894C-91E4-31AA3B5D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1EA7B-D8DC-BD46-A004-F806B531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4CB8F-3BA9-014B-8390-FC1C7655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8F91F-B158-444D-A9F4-B4BEEA4EE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D5741-DFA8-934E-8E0C-BD1FFFA8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3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FAC5F0-0FA6-3648-B719-AADF1F5F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8397D-C21A-4145-A1C4-0C1E03C4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353EC-C93C-4643-AF39-7E8BFFD8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1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C3B8C-0AFB-A14A-96B3-86B367E5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5041A-2F51-C348-B308-28B5B625D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388B4-C2FD-5E4E-898D-9147BC211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97306-C145-924B-811C-D3FC47BB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B0171-93E4-7B4A-8766-76C6C479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9B0D-E4C7-9C49-9AC7-F28CD30B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5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328A-8ABD-3B49-B25E-00D3E0A5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9FCA9C-FB13-3A48-9212-B019065B6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D547D-CD61-D948-8785-B303EC2FC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B10D0-F10B-F447-9F7F-12BA095C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37ED9-7C58-5B4D-8B02-55E1777F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6AC23-36C7-0F40-85CD-4C9EAC5D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4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73E758-B60B-D24D-B925-816BD1F35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1666F-D56C-9B44-9C78-93995809D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C3727-2C87-0B47-BCE6-3A97BDEDE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06DB2-8E16-7547-AFDB-C65ABB04C596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E3A6F-8819-ED4D-B88D-4DE205A69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522AF-BB5A-D74A-BF92-9F89A430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20DD-8E60-E543-A7BB-2129B1F5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9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97C2-9E24-5345-B1B1-C0F5F0D4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943"/>
            <a:ext cx="10515600" cy="212772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/>
              <a:t>Introducing LHE at PLU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E5557-2140-BB40-8267-C996A0880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9445" y="1929288"/>
            <a:ext cx="6107430" cy="42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Faculty</a:t>
            </a:r>
          </a:p>
          <a:p>
            <a:r>
              <a:rPr lang="en-US" dirty="0"/>
              <a:t>New Faculty Orientation</a:t>
            </a:r>
          </a:p>
          <a:p>
            <a:r>
              <a:rPr lang="en-US" dirty="0"/>
              <a:t>First 2 years faculty cohort workshops</a:t>
            </a:r>
          </a:p>
          <a:p>
            <a:r>
              <a:rPr lang="en-US" dirty="0"/>
              <a:t>LHE Seminar (+ administrators)</a:t>
            </a:r>
          </a:p>
          <a:p>
            <a:pPr marL="0" indent="0">
              <a:buNone/>
            </a:pPr>
            <a:r>
              <a:rPr lang="en-US" u="sng" dirty="0"/>
              <a:t>Staff</a:t>
            </a:r>
          </a:p>
          <a:p>
            <a:r>
              <a:rPr lang="en-US" dirty="0"/>
              <a:t>Staff Orientation</a:t>
            </a:r>
          </a:p>
          <a:p>
            <a:r>
              <a:rPr lang="en-US" dirty="0"/>
              <a:t>Staff Seminar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236CB-5B81-9046-974C-6ACD1C320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" y="683893"/>
            <a:ext cx="16573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8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1C324-3F62-7C4C-A67B-0319156D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445"/>
            <a:ext cx="105156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Why we have active introduction of LHE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8CE6F-3942-5E45-AD80-257AF0136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85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Importance of discussion and question asking, modeling of inquiry</a:t>
            </a:r>
          </a:p>
          <a:p>
            <a:pPr marL="0" indent="0">
              <a:buNone/>
            </a:pPr>
            <a:r>
              <a:rPr lang="en-US" dirty="0"/>
              <a:t>Assurance that we do not have a faith pledge</a:t>
            </a:r>
          </a:p>
          <a:p>
            <a:pPr marL="0" indent="0">
              <a:buNone/>
            </a:pPr>
            <a:r>
              <a:rPr lang="en-US" dirty="0"/>
              <a:t>Assurance that diversity of university community is an LHE principle and is regarded as an asset and essential to our university’s excellence</a:t>
            </a:r>
          </a:p>
          <a:p>
            <a:pPr marL="0" indent="0">
              <a:buNone/>
            </a:pPr>
            <a:r>
              <a:rPr lang="en-US" dirty="0"/>
              <a:t>Acknowledgment that our middle name has a meaning</a:t>
            </a:r>
          </a:p>
          <a:p>
            <a:pPr marL="0" indent="0">
              <a:buNone/>
            </a:pPr>
            <a:r>
              <a:rPr lang="en-US" dirty="0"/>
              <a:t>Acknowledgment that our university has a distinct culture/ ethos</a:t>
            </a:r>
          </a:p>
          <a:p>
            <a:pPr marL="0" indent="0">
              <a:buNone/>
            </a:pPr>
            <a:r>
              <a:rPr lang="en-US" dirty="0"/>
              <a:t>Opportunity to highlight and engage university mission and its values</a:t>
            </a:r>
          </a:p>
        </p:txBody>
      </p:sp>
    </p:spTree>
    <p:extLst>
      <p:ext uri="{BB962C8B-B14F-4D97-AF65-F5344CB8AC3E}">
        <p14:creationId xmlns:p14="http://schemas.microsoft.com/office/powerpoint/2010/main" val="273361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100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Introducing LHE at PLU</vt:lpstr>
      <vt:lpstr>Why we have active introduction of LHE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LHE at PLU</dc:title>
  <dc:creator>Sergia Hay</dc:creator>
  <cp:lastModifiedBy>Sergia Hay</cp:lastModifiedBy>
  <cp:revision>7</cp:revision>
  <dcterms:created xsi:type="dcterms:W3CDTF">2021-06-09T21:07:04Z</dcterms:created>
  <dcterms:modified xsi:type="dcterms:W3CDTF">2021-06-14T22:09:48Z</dcterms:modified>
</cp:coreProperties>
</file>