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4" r:id="rId2"/>
    <p:sldId id="26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3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6700"/>
    <a:srgbClr val="8D730F"/>
    <a:srgbClr val="B59412"/>
    <a:srgbClr val="AE9512"/>
    <a:srgbClr val="FF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94709" autoAdjust="0"/>
  </p:normalViewPr>
  <p:slideViewPr>
    <p:cSldViewPr snapToGrid="0">
      <p:cViewPr varScale="1">
        <p:scale>
          <a:sx n="92" d="100"/>
          <a:sy n="92" d="100"/>
        </p:scale>
        <p:origin x="1664" y="168"/>
      </p:cViewPr>
      <p:guideLst>
        <p:guide orient="horz" pos="2736"/>
        <p:guide pos="2880"/>
      </p:guideLst>
    </p:cSldViewPr>
  </p:slideViewPr>
  <p:outlineViewPr>
    <p:cViewPr>
      <p:scale>
        <a:sx n="33" d="100"/>
        <a:sy n="33" d="100"/>
      </p:scale>
      <p:origin x="0" y="571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96C131-A3ED-4F3D-A15A-5E4BE9C9991B}" type="datetimeFigureOut">
              <a:rPr lang="en-US" smtClean="0"/>
              <a:pPr/>
              <a:t>9/9/19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DC18EA-047F-40AC-8E1E-167921DC84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69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113C-F104-4435-801F-8A0C3DB60382}" type="datetimeFigureOut">
              <a:rPr lang="en-US" smtClean="0"/>
              <a:pPr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624B-092F-46BA-9582-496D95331C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113C-F104-4435-801F-8A0C3DB60382}" type="datetimeFigureOut">
              <a:rPr lang="en-US" smtClean="0"/>
              <a:pPr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624B-092F-46BA-9582-496D95331C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113C-F104-4435-801F-8A0C3DB60382}" type="datetimeFigureOut">
              <a:rPr lang="en-US" smtClean="0"/>
              <a:pPr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624B-092F-46BA-9582-496D95331C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113C-F104-4435-801F-8A0C3DB60382}" type="datetimeFigureOut">
              <a:rPr lang="en-US" smtClean="0"/>
              <a:pPr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624B-092F-46BA-9582-496D95331C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113C-F104-4435-801F-8A0C3DB60382}" type="datetimeFigureOut">
              <a:rPr lang="en-US" smtClean="0"/>
              <a:pPr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624B-092F-46BA-9582-496D95331C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113C-F104-4435-801F-8A0C3DB60382}" type="datetimeFigureOut">
              <a:rPr lang="en-US" smtClean="0"/>
              <a:pPr/>
              <a:t>9/9/19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624B-092F-46BA-9582-496D95331C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113C-F104-4435-801F-8A0C3DB60382}" type="datetimeFigureOut">
              <a:rPr lang="en-US" smtClean="0"/>
              <a:pPr/>
              <a:t>9/9/19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624B-092F-46BA-9582-496D95331C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113C-F104-4435-801F-8A0C3DB60382}" type="datetimeFigureOut">
              <a:rPr lang="en-US" smtClean="0"/>
              <a:pPr/>
              <a:t>9/9/19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624B-092F-46BA-9582-496D95331C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113C-F104-4435-801F-8A0C3DB60382}" type="datetimeFigureOut">
              <a:rPr lang="en-US" smtClean="0"/>
              <a:pPr/>
              <a:t>9/9/19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624B-092F-46BA-9582-496D95331C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113C-F104-4435-801F-8A0C3DB60382}" type="datetimeFigureOut">
              <a:rPr lang="en-US" smtClean="0"/>
              <a:pPr/>
              <a:t>9/9/19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624B-092F-46BA-9582-496D95331C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113C-F104-4435-801F-8A0C3DB60382}" type="datetimeFigureOut">
              <a:rPr lang="en-US" smtClean="0"/>
              <a:pPr/>
              <a:t>9/9/19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624B-092F-46BA-9582-496D95331C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4113C-F104-4435-801F-8A0C3DB60382}" type="datetimeFigureOut">
              <a:rPr lang="en-US" smtClean="0"/>
              <a:pPr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4624B-092F-46BA-9582-496D95331C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lide 1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all" dirty="0">
                <a:solidFill>
                  <a:srgbClr val="8D6700"/>
                </a:solidFill>
              </a:rPr>
              <a:t>PLU Academics and </a:t>
            </a:r>
            <a:br>
              <a:rPr lang="en-US" cap="all" dirty="0">
                <a:solidFill>
                  <a:srgbClr val="8D6700"/>
                </a:solidFill>
              </a:rPr>
            </a:br>
            <a:r>
              <a:rPr lang="en-US" cap="all" dirty="0">
                <a:solidFill>
                  <a:srgbClr val="8D6700"/>
                </a:solidFill>
              </a:rPr>
              <a:t>Student Life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8077200" cy="17526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XXXXX</a:t>
            </a:r>
          </a:p>
          <a:p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3" name="Picture 2" descr="PLU no ros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604" y="225165"/>
            <a:ext cx="3378200" cy="203200"/>
          </a:xfrm>
          <a:prstGeom prst="rect">
            <a:avLst/>
          </a:prstGeom>
        </p:spPr>
      </p:pic>
      <p:pic>
        <p:nvPicPr>
          <p:cNvPr id="9" name="Picture 8" descr="PLU Logo Vector A copy.psd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37" y="26460"/>
            <a:ext cx="549937" cy="5486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slide 1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8D6700"/>
                </a:solidFill>
              </a:rPr>
              <a:t>First Year Experience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657600"/>
            <a:ext cx="3124200" cy="28194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Clr>
                <a:srgbClr val="8D6700"/>
              </a:buClr>
              <a:buNone/>
            </a:pPr>
            <a:r>
              <a:rPr lang="en-US" sz="2400" dirty="0">
                <a:solidFill>
                  <a:srgbClr val="8D6700"/>
                </a:solidFill>
              </a:rPr>
              <a:t>Components: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1554162"/>
            <a:ext cx="6858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Academic &amp; Co-curricular</a:t>
            </a:r>
          </a:p>
          <a:p>
            <a:r>
              <a:rPr lang="en-US" sz="2800" dirty="0"/>
              <a:t>Habits of the Mind</a:t>
            </a:r>
          </a:p>
          <a:p>
            <a:r>
              <a:rPr lang="en-US" sz="2800" dirty="0"/>
              <a:t>General Education or International Honors</a:t>
            </a:r>
          </a:p>
          <a:p>
            <a:r>
              <a:rPr lang="en-US" sz="2800" dirty="0"/>
              <a:t>Thinking…Literacy…Community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962400" y="3657600"/>
            <a:ext cx="48768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8D67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Learning Environment:</a:t>
            </a:r>
          </a:p>
        </p:txBody>
      </p:sp>
      <p:sp>
        <p:nvSpPr>
          <p:cNvPr id="9" name="Rectangle 8"/>
          <p:cNvSpPr/>
          <p:nvPr/>
        </p:nvSpPr>
        <p:spPr>
          <a:xfrm>
            <a:off x="76200" y="4191000"/>
            <a:ext cx="4572000" cy="1102866"/>
          </a:xfrm>
          <a:prstGeom prst="rect">
            <a:avLst/>
          </a:prstGeom>
        </p:spPr>
        <p:txBody>
          <a:bodyPr>
            <a:spAutoFit/>
          </a:bodyPr>
          <a:lstStyle/>
          <a:p>
            <a:pPr lvl="1">
              <a:lnSpc>
                <a:spcPct val="110000"/>
              </a:lnSpc>
              <a:spcBef>
                <a:spcPts val="0"/>
              </a:spcBef>
              <a:buClr>
                <a:srgbClr val="8D6700"/>
              </a:buClr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   Writing Seminar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Clr>
                <a:srgbClr val="8D6700"/>
              </a:buClr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   Inquiry Seminar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Clr>
                <a:srgbClr val="8D6700"/>
              </a:buClr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   J-Term class</a:t>
            </a:r>
          </a:p>
        </p:txBody>
      </p:sp>
      <p:sp>
        <p:nvSpPr>
          <p:cNvPr id="10" name="Rectangle 9"/>
          <p:cNvSpPr/>
          <p:nvPr/>
        </p:nvSpPr>
        <p:spPr>
          <a:xfrm>
            <a:off x="3505200" y="4191000"/>
            <a:ext cx="4572000" cy="17799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lvl="1" indent="-285750">
              <a:lnSpc>
                <a:spcPct val="110000"/>
              </a:lnSpc>
              <a:buClr>
                <a:srgbClr val="8D6700"/>
              </a:buClr>
              <a:buFont typeface="Arial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</a:rPr>
              <a:t>Small classes</a:t>
            </a:r>
          </a:p>
          <a:p>
            <a:pPr marL="742950" lvl="1" indent="-285750">
              <a:lnSpc>
                <a:spcPct val="110000"/>
              </a:lnSpc>
              <a:buClr>
                <a:srgbClr val="8D6700"/>
              </a:buClr>
              <a:buFont typeface="Arial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</a:rPr>
              <a:t>1</a:t>
            </a:r>
            <a:r>
              <a:rPr lang="en-US" sz="2000" baseline="30000" dirty="0">
                <a:solidFill>
                  <a:srgbClr val="000000"/>
                </a:solidFill>
              </a:rPr>
              <a:t>st</a:t>
            </a:r>
            <a:r>
              <a:rPr lang="en-US" sz="2000" dirty="0">
                <a:solidFill>
                  <a:srgbClr val="000000"/>
                </a:solidFill>
              </a:rPr>
              <a:t> years only</a:t>
            </a:r>
          </a:p>
          <a:p>
            <a:pPr marL="742950" lvl="1" indent="-285750">
              <a:lnSpc>
                <a:spcPct val="110000"/>
              </a:lnSpc>
              <a:buClr>
                <a:srgbClr val="8D6700"/>
              </a:buClr>
              <a:buFont typeface="Arial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</a:rPr>
              <a:t>Compelling course themes</a:t>
            </a:r>
          </a:p>
          <a:p>
            <a:pPr marL="742950" lvl="1" indent="-285750">
              <a:lnSpc>
                <a:spcPct val="110000"/>
              </a:lnSpc>
              <a:buClr>
                <a:srgbClr val="8D6700"/>
              </a:buClr>
              <a:buFont typeface="Arial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</a:rPr>
              <a:t>Integrated life beyond the classroom</a:t>
            </a:r>
          </a:p>
        </p:txBody>
      </p:sp>
      <p:pic>
        <p:nvPicPr>
          <p:cNvPr id="12" name="Picture 11" descr="PLU no ros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604" y="225165"/>
            <a:ext cx="3378200" cy="203200"/>
          </a:xfrm>
          <a:prstGeom prst="rect">
            <a:avLst/>
          </a:prstGeom>
        </p:spPr>
      </p:pic>
      <p:pic>
        <p:nvPicPr>
          <p:cNvPr id="13" name="Picture 12" descr="PLU Logo Vector A copy.psd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37" y="26460"/>
            <a:ext cx="549937" cy="5486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51</Words>
  <Application>Microsoft Macintosh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PLU Academics and  Student Life</vt:lpstr>
      <vt:lpstr>First Year Experience</vt:lpstr>
    </vt:vector>
  </TitlesOfParts>
  <Company>Pacific Lutheran University</Company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PLU Mission </dc:title>
  <dc:creator>Micro Systems</dc:creator>
  <cp:lastModifiedBy>Microsoft Office User</cp:lastModifiedBy>
  <cp:revision>39</cp:revision>
  <dcterms:created xsi:type="dcterms:W3CDTF">2012-09-06T21:36:51Z</dcterms:created>
  <dcterms:modified xsi:type="dcterms:W3CDTF">2019-09-10T00:20:34Z</dcterms:modified>
</cp:coreProperties>
</file>