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7857e9d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7857e9d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7857e9de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7857e9de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7857e9d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7857e9d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7857e9d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7857e9d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7857e9d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7857e9d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7857e9de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7857e9d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7857e9de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7857e9de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7857e9d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c7857e9d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7857e9de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7857e9d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19" l="21691" r="0" t="403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1565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21777" r="0" t="1903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7029" l="10889" r="0" t="1992"/>
          <a:stretch/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6723" l="10136" r="0" t="1616"/>
          <a:stretch/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325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2171"/>
          <a:stretch/>
        </p:blipFill>
        <p:spPr>
          <a:xfrm>
            <a:off x="0" y="-56900"/>
            <a:ext cx="9143998" cy="5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2530" l="7994" r="2182" t="23044"/>
          <a:stretch/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12838" l="7552" r="2219" t="22448"/>
          <a:stretch/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1565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512900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