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84" r:id="rId2"/>
    <p:sldId id="283" r:id="rId3"/>
    <p:sldId id="289" r:id="rId4"/>
    <p:sldId id="293" r:id="rId5"/>
    <p:sldId id="260" r:id="rId6"/>
    <p:sldId id="294" r:id="rId7"/>
  </p:sldIdLst>
  <p:sldSz cx="12192000" cy="6858000"/>
  <p:notesSz cx="6858000" cy="9144000"/>
  <p:embeddedFontLst>
    <p:embeddedFont>
      <p:font typeface="Aleo" panose="020F0502020204030203" pitchFamily="34" charset="77"/>
      <p:regular r:id="rId9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jiQM/CvLLvhn3oPqjrXPedIRgg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4646"/>
  </p:normalViewPr>
  <p:slideViewPr>
    <p:cSldViewPr snapToGrid="0" snapToObjects="1" showGuides="1">
      <p:cViewPr varScale="1">
        <p:scale>
          <a:sx n="104" d="100"/>
          <a:sy n="104" d="100"/>
        </p:scale>
        <p:origin x="8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font" Target="fonts/font2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4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f8965ba5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ef8965ba5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57CB6-031C-7548-8C36-8C9FB168D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solidFill>
                  <a:schemeClr val="accent4"/>
                </a:solidFill>
                <a:latin typeface="Aleo" panose="020F0502020204030203" pitchFamily="34" charset="77"/>
              </a:rPr>
              <a:t>PLU Title Slide</a:t>
            </a:r>
            <a:endParaRPr b="1" dirty="0">
              <a:solidFill>
                <a:schemeClr val="accent4"/>
              </a:solidFill>
              <a:latin typeface="Aleo" panose="020F0502020204030203" pitchFamily="34" charset="77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pc="300" dirty="0">
                <a:solidFill>
                  <a:schemeClr val="bg1"/>
                </a:solidFill>
                <a:latin typeface="Helvetica" pitchFamily="2" charset="0"/>
              </a:rPr>
              <a:t>Presentation Wireframe</a:t>
            </a:r>
            <a:endParaRPr spc="3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C3D7A-AFD0-E54D-B07F-8E394D6B1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530B70-0A82-6844-B660-202C010BA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116" cy="6861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0D85F7-9D1E-C34B-91BF-4A26EB38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273" y="5811773"/>
            <a:ext cx="1058618" cy="5922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D62E2-4A29-7442-8D17-7E040FEAA0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6" name="Google Shape;363;gf0b8e42e0d_0_102">
            <a:extLst>
              <a:ext uri="{FF2B5EF4-FFF2-40B4-BE49-F238E27FC236}">
                <a16:creationId xmlns:a16="http://schemas.microsoft.com/office/drawing/2014/main" id="{5ACDDE6A-ED5E-8E42-A465-282A264ABA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2913" y="1094173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4"/>
                </a:solidFill>
              </a:rPr>
              <a:t>Heading:</a:t>
            </a:r>
            <a:endParaRPr sz="4800" dirty="0">
              <a:solidFill>
                <a:schemeClr val="accent4"/>
              </a:solidFill>
            </a:endParaRPr>
          </a:p>
        </p:txBody>
      </p:sp>
      <p:sp>
        <p:nvSpPr>
          <p:cNvPr id="7" name="Google Shape;364;gf0b8e42e0d_0_102">
            <a:extLst>
              <a:ext uri="{FF2B5EF4-FFF2-40B4-BE49-F238E27FC236}">
                <a16:creationId xmlns:a16="http://schemas.microsoft.com/office/drawing/2014/main" id="{9F82F087-0B0C-FB45-8289-7C133D550916}"/>
              </a:ext>
            </a:extLst>
          </p:cNvPr>
          <p:cNvSpPr txBox="1"/>
          <p:nvPr/>
        </p:nvSpPr>
        <p:spPr>
          <a:xfrm>
            <a:off x="1046813" y="2487498"/>
            <a:ext cx="9671700" cy="223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Bullet item.</a:t>
            </a:r>
            <a:endParaRPr sz="19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Bullet item</a:t>
            </a: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Bullet item.</a:t>
            </a: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Bullet item</a:t>
            </a: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Bullet item.</a:t>
            </a: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Bullet item</a:t>
            </a:r>
          </a:p>
          <a:p>
            <a:pPr marL="107950" lvl="0">
              <a:buSzPts val="1900"/>
            </a:pPr>
            <a:endParaRPr lang="en-US" sz="19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6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EB54C6-FF75-9441-AD6A-3ADB0E88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2BB79-C9ED-AA46-A962-54FB41F13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493776"/>
            <a:ext cx="11045952" cy="5705855"/>
          </a:xfrm>
        </p:spPr>
        <p:txBody>
          <a:bodyPr>
            <a:normAutofit/>
          </a:bodyPr>
          <a:lstStyle/>
          <a:p>
            <a:pPr marL="25400" indent="0">
              <a:buNone/>
            </a:pPr>
            <a:r>
              <a:rPr lang="en-US" sz="8000" b="1" dirty="0"/>
              <a:t>Listed Items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GOTHAM BOOK" pitchFamily="2" charset="0"/>
              </a:rPr>
              <a:t>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GOTHAM BOOK" pitchFamily="2" charset="0"/>
              </a:rPr>
              <a:t>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GOTHAM BOOK" pitchFamily="2" charset="0"/>
              </a:rPr>
              <a:t>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GOTHAM BOOK" pitchFamily="2" charset="0"/>
              </a:rPr>
              <a:t>Text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Gotham Book" pitchFamily="2" charset="0"/>
            </a:endParaRPr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5009A-111E-104F-AB8A-5384449A6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273" y="5811773"/>
            <a:ext cx="1058618" cy="5922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488F74-FF76-2842-8BD8-9CF668C4C3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6391A0-EDCE-5B42-8DB5-CE0385C3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645BE-7920-F94D-A3A0-2E37B4DE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273" y="5811773"/>
            <a:ext cx="1058618" cy="592290"/>
          </a:xfrm>
          <a:prstGeom prst="rect">
            <a:avLst/>
          </a:prstGeom>
        </p:spPr>
      </p:pic>
      <p:sp>
        <p:nvSpPr>
          <p:cNvPr id="8" name="Google Shape;363;gf0b8e42e0d_0_102">
            <a:extLst>
              <a:ext uri="{FF2B5EF4-FFF2-40B4-BE49-F238E27FC236}">
                <a16:creationId xmlns:a16="http://schemas.microsoft.com/office/drawing/2014/main" id="{F069C2C8-4744-5847-A1BB-F4D36F0822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2913" y="1094173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Heading:</a:t>
            </a:r>
            <a:endParaRPr dirty="0"/>
          </a:p>
        </p:txBody>
      </p:sp>
      <p:sp>
        <p:nvSpPr>
          <p:cNvPr id="9" name="Google Shape;364;gf0b8e42e0d_0_102">
            <a:extLst>
              <a:ext uri="{FF2B5EF4-FFF2-40B4-BE49-F238E27FC236}">
                <a16:creationId xmlns:a16="http://schemas.microsoft.com/office/drawing/2014/main" id="{248D003C-1A90-2C43-832A-82CFE1D16751}"/>
              </a:ext>
            </a:extLst>
          </p:cNvPr>
          <p:cNvSpPr txBox="1"/>
          <p:nvPr/>
        </p:nvSpPr>
        <p:spPr>
          <a:xfrm>
            <a:off x="1046813" y="2487498"/>
            <a:ext cx="9671700" cy="223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Bullet item.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Bullet item</a:t>
            </a: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Bullet item.</a:t>
            </a: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Bullet item</a:t>
            </a: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Bullet item.</a:t>
            </a:r>
          </a:p>
          <a:p>
            <a:pPr marL="457200" lvl="0" indent="-349250">
              <a:buSzPts val="1900"/>
              <a:buFont typeface="Calibri"/>
              <a:buChar char="●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Bullet item</a:t>
            </a:r>
          </a:p>
          <a:p>
            <a:pPr marL="107950" lvl="0">
              <a:buSzPts val="1900"/>
            </a:pPr>
            <a:endParaRPr lang="en-US" sz="1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24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8D9047-9148-B74D-BA98-971EE2606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130" name="Google Shape;130;gef8965ba52_0_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 dirty="0"/>
              <a:t>COMMUNITY SNAPSHOT:</a:t>
            </a:r>
            <a:br>
              <a:rPr lang="en-US" sz="2800" dirty="0"/>
            </a:br>
            <a:r>
              <a:rPr lang="en-US" sz="2800" dirty="0"/>
              <a:t>PLU Subhead</a:t>
            </a:r>
            <a:endParaRPr dirty="0"/>
          </a:p>
        </p:txBody>
      </p:sp>
      <p:sp>
        <p:nvSpPr>
          <p:cNvPr id="131" name="Google Shape;131;gef8965ba52_0_25"/>
          <p:cNvSpPr txBox="1">
            <a:spLocks noGrp="1"/>
          </p:cNvSpPr>
          <p:nvPr>
            <p:ph type="body" idx="1"/>
          </p:nvPr>
        </p:nvSpPr>
        <p:spPr>
          <a:xfrm>
            <a:off x="5709036" y="987425"/>
            <a:ext cx="5646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QUICK FACTS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Data about …..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Pull from socioeconomic data …..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Time elements …..</a:t>
            </a:r>
            <a:endParaRPr dirty="0"/>
          </a:p>
        </p:txBody>
      </p:sp>
      <p:sp>
        <p:nvSpPr>
          <p:cNvPr id="132" name="Google Shape;132;gef8965ba52_0_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 dirty="0"/>
              <a:t>Text Block</a:t>
            </a:r>
            <a:endParaRPr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B3B3F-2AE9-E94D-800E-CD8DBBA09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273" y="5811773"/>
            <a:ext cx="1058618" cy="592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EB54C6-FF75-9441-AD6A-3ADB0E88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5009A-111E-104F-AB8A-5384449A6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273" y="5811773"/>
            <a:ext cx="1058618" cy="5922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488F74-FF76-2842-8BD8-9CF668C4C3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8" name="Google Shape;516;gf0b8e42e0d_0_0">
            <a:extLst>
              <a:ext uri="{FF2B5EF4-FFF2-40B4-BE49-F238E27FC236}">
                <a16:creationId xmlns:a16="http://schemas.microsoft.com/office/drawing/2014/main" id="{8A628B8C-CC24-4D45-BDB2-FE2ED9E8B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Discussion: PLU Subhead</a:t>
            </a:r>
            <a:endParaRPr dirty="0"/>
          </a:p>
        </p:txBody>
      </p:sp>
      <p:sp>
        <p:nvSpPr>
          <p:cNvPr id="9" name="Google Shape;517;gf0b8e42e0d_0_0">
            <a:extLst>
              <a:ext uri="{FF2B5EF4-FFF2-40B4-BE49-F238E27FC236}">
                <a16:creationId xmlns:a16="http://schemas.microsoft.com/office/drawing/2014/main" id="{98BF828C-96D8-D341-94F5-F9298FA3D7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issues …?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…?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 …?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46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81</Words>
  <Application>Microsoft Macintosh PowerPoint</Application>
  <PresentationFormat>Widescreen</PresentationFormat>
  <Paragraphs>36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Aleo</vt:lpstr>
      <vt:lpstr>Calibri</vt:lpstr>
      <vt:lpstr>Arial</vt:lpstr>
      <vt:lpstr>GOTHAM BOOK</vt:lpstr>
      <vt:lpstr>Helvetica</vt:lpstr>
      <vt:lpstr>GOTHAM BOOK</vt:lpstr>
      <vt:lpstr>Office Theme</vt:lpstr>
      <vt:lpstr>PLU Title Slide</vt:lpstr>
      <vt:lpstr>Heading:</vt:lpstr>
      <vt:lpstr>PowerPoint Presentation</vt:lpstr>
      <vt:lpstr>Heading:</vt:lpstr>
      <vt:lpstr>COMMUNITY SNAPSHOT: PLU Subhead</vt:lpstr>
      <vt:lpstr>Discussion: PLU Subhead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Concordia Summit</dc:title>
  <dc:creator>m mulder</dc:creator>
  <cp:lastModifiedBy>Microsoft Office User</cp:lastModifiedBy>
  <cp:revision>44</cp:revision>
  <dcterms:created xsi:type="dcterms:W3CDTF">2021-09-13T16:37:42Z</dcterms:created>
  <dcterms:modified xsi:type="dcterms:W3CDTF">2021-09-30T14:59:53Z</dcterms:modified>
</cp:coreProperties>
</file>