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6858000" cx="12192000"/>
  <p:notesSz cx="6858000" cy="9144000"/>
  <p:embeddedFontLst>
    <p:embeddedFont>
      <p:font typeface="Libre Franklin"/>
      <p:regular r:id="rId19"/>
      <p:bold r:id="rId20"/>
      <p:italic r:id="rId21"/>
      <p:boldItalic r:id="rId22"/>
    </p:embeddedFont>
    <p:embeddedFont>
      <p:font typeface="Century Gothic"/>
      <p:regular r:id="rId23"/>
      <p:bold r:id="rId24"/>
      <p:italic r:id="rId25"/>
      <p:boldItalic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7" roundtripDataSignature="AMtx7mjTaUoqpJyLu6peaAnJmRiSvycDe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B859D97F-4767-46C5-9106-464D17FA7165}">
  <a:tblStyle styleId="{B859D97F-4767-46C5-9106-464D17FA7165}" styleName="Table_0">
    <a:wholeTbl>
      <a:tcTxStyle b="off" i="off">
        <a:font>
          <a:latin typeface="Century Gothic"/>
          <a:ea typeface="Century Gothic"/>
          <a:cs typeface="Century Gothic"/>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6E7EA"/>
          </a:solidFill>
        </a:fill>
      </a:tcStyle>
    </a:wholeTbl>
    <a:band1H>
      <a:tcTxStyle/>
      <a:tcStyle>
        <a:fill>
          <a:solidFill>
            <a:srgbClr val="CACCD1"/>
          </a:solidFill>
        </a:fill>
      </a:tcStyle>
    </a:band1H>
    <a:band2H>
      <a:tcTxStyle/>
    </a:band2H>
    <a:band1V>
      <a:tcTxStyle/>
      <a:tcStyle>
        <a:fill>
          <a:solidFill>
            <a:srgbClr val="CACCD1"/>
          </a:solidFill>
        </a:fill>
      </a:tcStyle>
    </a:band1V>
    <a:band2V>
      <a:tcTxStyle/>
    </a:band2V>
    <a:lastCol>
      <a:tcTxStyle b="on" i="off">
        <a:font>
          <a:latin typeface="Century Gothic"/>
          <a:ea typeface="Century Gothic"/>
          <a:cs typeface="Century Gothic"/>
        </a:font>
        <a:schemeClr val="lt1"/>
      </a:tcTxStyle>
      <a:tcStyle>
        <a:fill>
          <a:solidFill>
            <a:schemeClr val="accent1"/>
          </a:solidFill>
        </a:fill>
      </a:tcStyle>
    </a:lastCol>
    <a:firstCol>
      <a:tcTxStyle b="on" i="off">
        <a:font>
          <a:latin typeface="Century Gothic"/>
          <a:ea typeface="Century Gothic"/>
          <a:cs typeface="Century Gothic"/>
        </a:font>
        <a:schemeClr val="lt1"/>
      </a:tcTxStyle>
      <a:tcStyle>
        <a:fill>
          <a:solidFill>
            <a:schemeClr val="accent1"/>
          </a:solidFill>
        </a:fill>
      </a:tcStyle>
    </a:firstCol>
    <a:lastRow>
      <a:tcTxStyle b="on" i="off">
        <a:font>
          <a:latin typeface="Century Gothic"/>
          <a:ea typeface="Century Gothic"/>
          <a:cs typeface="Century Gothic"/>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entury Gothic"/>
          <a:ea typeface="Century Gothic"/>
          <a:cs typeface="Century Gothic"/>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font" Target="fonts/LibreFranklin-bold.fntdata"/><Relationship Id="rId22" Type="http://schemas.openxmlformats.org/officeDocument/2006/relationships/font" Target="fonts/LibreFranklin-boldItalic.fntdata"/><Relationship Id="rId21" Type="http://schemas.openxmlformats.org/officeDocument/2006/relationships/font" Target="fonts/LibreFranklin-italic.fntdata"/><Relationship Id="rId24" Type="http://schemas.openxmlformats.org/officeDocument/2006/relationships/font" Target="fonts/CenturyGothic-bold.fntdata"/><Relationship Id="rId23" Type="http://schemas.openxmlformats.org/officeDocument/2006/relationships/font" Target="fonts/CenturyGothic-regular.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CenturyGothic-boldItalic.fntdata"/><Relationship Id="rId25" Type="http://schemas.openxmlformats.org/officeDocument/2006/relationships/font" Target="fonts/CenturyGothic-italic.fntdata"/><Relationship Id="rId27"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font" Target="fonts/LibreFranklin-regular.fntdata"/><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1" name="Google Shape;141;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Here today to talk about a key aspect of the new Title IX regulations.  The new regulations have created a shift in standard of proof for Title IX cases.  Prior to the new regs, the Department of Education had required schools to use a standard called “preponderance of evidence.”  When the new regs become effective on August 14, PLU and most other universities will shift to a standard of proof called “clear and convincing.”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b="1" i="0" sz="1200">
              <a:solidFill>
                <a:schemeClr val="dk1"/>
              </a:solidFill>
              <a:latin typeface="Calibri"/>
              <a:ea typeface="Calibri"/>
              <a:cs typeface="Calibri"/>
              <a:sym typeface="Calibri"/>
            </a:endParaRPr>
          </a:p>
          <a:p>
            <a:pPr indent="0" lvl="0" marL="0" rtl="0" algn="l">
              <a:spcBef>
                <a:spcPts val="0"/>
              </a:spcBef>
              <a:spcAft>
                <a:spcPts val="0"/>
              </a:spcAft>
              <a:buNone/>
            </a:pPr>
            <a:r>
              <a:t/>
            </a:r>
            <a:endParaRPr b="1"/>
          </a:p>
          <a:p>
            <a:pPr indent="0" lvl="0" marL="0" rtl="0" algn="l">
              <a:spcBef>
                <a:spcPts val="0"/>
              </a:spcBef>
              <a:spcAft>
                <a:spcPts val="0"/>
              </a:spcAft>
              <a:buNone/>
            </a:pPr>
            <a:r>
              <a:t/>
            </a:r>
            <a:endParaRPr/>
          </a:p>
        </p:txBody>
      </p:sp>
      <p:sp>
        <p:nvSpPr>
          <p:cNvPr id="142" name="Google Shape;142;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3" name="Google Shape;203;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9" name="Google Shape;209;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5" name="Google Shape;215;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The largest cause of confusion and concern that we have seen in our practices is that employers – particularly those with a number of employees – have so many people coming and going for various reasons, that it seems impossible to keep the reasons straight, and the amount of time the employee may be on leave straight.  This has been complicated by the fact that so many employees have been on furlough or Standby.  It is further complicated that employees making less than $30 an hour are currently making more money on unemployment than they are working.  So we have both seen employees who want to stay on furlough or Standby rather than come back to work.  Many employees don’t know that if they take the 80 hours of FFCRA Emergency leave they are paid at their full hourly rate for 2 weeks, but then if that shifts to the 10 weeks of Expanded Family leave, they receive only 2/3 of their regular salary or wage rate. The combination of employees wanting to stay on unemployment and wanting to take various forms of paid leave has caused an unprecedented number of employees shifting leave forms or “categories.”  You are the people who are charged with keeping all of the people and categories straight.  </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So we have made this quick reference chart to try and consolidate all this.  Our recommendation is that each of your employees who is not in the office is firmly in one of the listed categories or another.  </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Take it from there. </a:t>
            </a:r>
            <a:endParaRPr/>
          </a:p>
        </p:txBody>
      </p:sp>
      <p:sp>
        <p:nvSpPr>
          <p:cNvPr id="216" name="Google Shape;216;p1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2" name="Google Shape;222;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The largest cause of confusion and concern that we have seen in our practices is that employers – particularly those with a number of employees – have so many people coming and going for various reasons, that it seems impossible to keep the reasons straight, and the amount of time the employee may be on leave straight.  This has been complicated by the fact that so many employees have been on furlough or Standby.  It is further complicated that employees making less than $30 an hour are currently making more money on unemployment than they are working.  So we have both seen employees who want to stay on furlough or Standby rather than come back to work.  Many employees don’t know that if they take the 80 hours of FFCRA Emergency leave they are paid at their full hourly rate for 2 weeks, but then if that shifts to the 10 weeks of Expanded Family leave, they receive only 2/3 of their regular salary or wage rate. The combination of employees wanting to stay on unemployment and wanting to take various forms of paid leave has caused an unprecedented number of employees shifting leave forms or “categories.”  You are the people who are charged with keeping all of the people and categories straight.  </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So we have made this quick reference chart to try and consolidate all this.  Our recommendation is that each of your employees who is not in the office is firmly in one of the listed categories or another.  </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Take it from there. </a:t>
            </a:r>
            <a:endParaRPr/>
          </a:p>
        </p:txBody>
      </p:sp>
      <p:sp>
        <p:nvSpPr>
          <p:cNvPr id="223" name="Google Shape;223;p1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8" name="Google Shape;148;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9" name="Google Shape;149;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5" name="Google Shape;155;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i="0" lang="en-US" sz="1200">
                <a:solidFill>
                  <a:schemeClr val="dk1"/>
                </a:solidFill>
                <a:latin typeface="Calibri"/>
                <a:ea typeface="Calibri"/>
                <a:cs typeface="Calibri"/>
                <a:sym typeface="Calibri"/>
              </a:rPr>
              <a:t>Burden of Proof</a:t>
            </a:r>
            <a:endParaRPr/>
          </a:p>
          <a:p>
            <a:pPr indent="0" lvl="0" marL="0" rtl="0" algn="l">
              <a:spcBef>
                <a:spcPts val="0"/>
              </a:spcBef>
              <a:spcAft>
                <a:spcPts val="0"/>
              </a:spcAft>
              <a:buNone/>
            </a:pPr>
            <a:r>
              <a:rPr b="0" i="0" lang="en-US" sz="1200">
                <a:solidFill>
                  <a:schemeClr val="dk1"/>
                </a:solidFill>
                <a:latin typeface="Calibri"/>
                <a:ea typeface="Calibri"/>
                <a:cs typeface="Calibri"/>
                <a:sym typeface="Calibri"/>
              </a:rPr>
              <a:t>In each case, one side has the “burden of proof.” Having this burden means the party must prove its case to the “trier of fact”—judge or jury, whoever is weighing the evidence. The burden of proof can shift from one side to the other during a hearing or a trial depending on the kind of case.</a:t>
            </a:r>
            <a:endParaRPr/>
          </a:p>
          <a:p>
            <a:pPr indent="0" lvl="0" marL="0" rtl="0" algn="l">
              <a:spcBef>
                <a:spcPts val="0"/>
              </a:spcBef>
              <a:spcAft>
                <a:spcPts val="0"/>
              </a:spcAft>
              <a:buNone/>
            </a:pPr>
            <a:r>
              <a:t/>
            </a:r>
            <a:endParaRPr b="1"/>
          </a:p>
          <a:p>
            <a:pPr indent="0" lvl="0" marL="0" rtl="0" algn="l">
              <a:spcBef>
                <a:spcPts val="0"/>
              </a:spcBef>
              <a:spcAft>
                <a:spcPts val="0"/>
              </a:spcAft>
              <a:buNone/>
            </a:pPr>
            <a:r>
              <a:t/>
            </a:r>
            <a:endParaRPr/>
          </a:p>
        </p:txBody>
      </p:sp>
      <p:sp>
        <p:nvSpPr>
          <p:cNvPr id="156" name="Google Shape;156;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2" name="Google Shape;162;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i="0" lang="en-US" sz="1200">
                <a:solidFill>
                  <a:schemeClr val="dk1"/>
                </a:solidFill>
                <a:latin typeface="Calibri"/>
                <a:ea typeface="Calibri"/>
                <a:cs typeface="Calibri"/>
                <a:sym typeface="Calibri"/>
              </a:rPr>
              <a:t>Standard of Proof</a:t>
            </a:r>
            <a:endParaRPr/>
          </a:p>
          <a:p>
            <a:pPr indent="0" lvl="0" marL="0" rtl="0" algn="l">
              <a:spcBef>
                <a:spcPts val="0"/>
              </a:spcBef>
              <a:spcAft>
                <a:spcPts val="0"/>
              </a:spcAft>
              <a:buNone/>
            </a:pPr>
            <a:r>
              <a:t/>
            </a:r>
            <a:endParaRPr b="1" i="0" sz="1200">
              <a:solidFill>
                <a:schemeClr val="dk1"/>
              </a:solidFill>
              <a:latin typeface="Calibri"/>
              <a:ea typeface="Calibri"/>
              <a:cs typeface="Calibri"/>
              <a:sym typeface="Calibri"/>
            </a:endParaRPr>
          </a:p>
          <a:p>
            <a:pPr indent="0" lvl="0" marL="0" rtl="0" algn="l">
              <a:spcBef>
                <a:spcPts val="0"/>
              </a:spcBef>
              <a:spcAft>
                <a:spcPts val="0"/>
              </a:spcAft>
              <a:buNone/>
            </a:pPr>
            <a:r>
              <a:rPr b="0" i="0" lang="en-US" sz="1200">
                <a:solidFill>
                  <a:schemeClr val="dk1"/>
                </a:solidFill>
                <a:latin typeface="Calibri"/>
                <a:ea typeface="Calibri"/>
                <a:cs typeface="Calibri"/>
                <a:sym typeface="Calibri"/>
              </a:rPr>
              <a:t>The standard of proof refers to the extent to which the party with the burden of proof has to prove its case (or an element of its case). In general, the higher the stakes, the higher the standard of proof. A higher standard of proof means that, to find for the side with the burden of proof, the trier of fact has to be more certain that that side has proved its case.</a:t>
            </a:r>
            <a:endParaRPr/>
          </a:p>
          <a:p>
            <a:pPr indent="-95250" lvl="0" marL="171450" rtl="0" algn="l">
              <a:spcBef>
                <a:spcPts val="0"/>
              </a:spcBef>
              <a:spcAft>
                <a:spcPts val="0"/>
              </a:spcAft>
              <a:buClr>
                <a:schemeClr val="dk1"/>
              </a:buClr>
              <a:buSzPts val="1200"/>
              <a:buFont typeface="Arial"/>
              <a:buNone/>
            </a:pPr>
            <a:r>
              <a:t/>
            </a:r>
            <a:endParaRPr b="0"/>
          </a:p>
          <a:p>
            <a:pPr indent="0" lvl="0" marL="0" rtl="0" algn="l">
              <a:spcBef>
                <a:spcPts val="0"/>
              </a:spcBef>
              <a:spcAft>
                <a:spcPts val="0"/>
              </a:spcAft>
              <a:buNone/>
            </a:pPr>
            <a:r>
              <a:t/>
            </a:r>
            <a:endParaRPr/>
          </a:p>
          <a:p>
            <a:pPr indent="0" lvl="0" marL="0" rtl="0" algn="l">
              <a:spcBef>
                <a:spcPts val="0"/>
              </a:spcBef>
              <a:spcAft>
                <a:spcPts val="0"/>
              </a:spcAft>
              <a:buNone/>
            </a:pPr>
            <a:r>
              <a:rPr lang="en-US"/>
              <a:t>The level of certainty and the degree of evidence necessary to establish proof in a criminal or civil proceeding</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b="1" i="0" sz="1200">
              <a:solidFill>
                <a:schemeClr val="dk1"/>
              </a:solidFill>
              <a:latin typeface="Calibri"/>
              <a:ea typeface="Calibri"/>
              <a:cs typeface="Calibri"/>
              <a:sym typeface="Calibri"/>
            </a:endParaRPr>
          </a:p>
          <a:p>
            <a:pPr indent="0" lvl="0" marL="0" rtl="0" algn="l">
              <a:spcBef>
                <a:spcPts val="0"/>
              </a:spcBef>
              <a:spcAft>
                <a:spcPts val="0"/>
              </a:spcAft>
              <a:buNone/>
            </a:pPr>
            <a:r>
              <a:t/>
            </a:r>
            <a:endParaRPr/>
          </a:p>
        </p:txBody>
      </p:sp>
      <p:sp>
        <p:nvSpPr>
          <p:cNvPr id="163" name="Google Shape;163;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9" name="Google Shape;169;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i="0" lang="en-US" sz="1200">
                <a:solidFill>
                  <a:schemeClr val="dk1"/>
                </a:solidFill>
                <a:latin typeface="Calibri"/>
                <a:ea typeface="Calibri"/>
                <a:cs typeface="Calibri"/>
                <a:sym typeface="Calibri"/>
              </a:rPr>
              <a:t>Standard of Proof</a:t>
            </a:r>
            <a:endParaRPr/>
          </a:p>
          <a:p>
            <a:pPr indent="0" lvl="0" marL="0" rtl="0" algn="l">
              <a:spcBef>
                <a:spcPts val="0"/>
              </a:spcBef>
              <a:spcAft>
                <a:spcPts val="0"/>
              </a:spcAft>
              <a:buNone/>
            </a:pPr>
            <a:r>
              <a:t/>
            </a:r>
            <a:endParaRPr b="1" i="0" sz="1200">
              <a:solidFill>
                <a:schemeClr val="dk1"/>
              </a:solidFill>
              <a:latin typeface="Calibri"/>
              <a:ea typeface="Calibri"/>
              <a:cs typeface="Calibri"/>
              <a:sym typeface="Calibri"/>
            </a:endParaRPr>
          </a:p>
          <a:p>
            <a:pPr indent="0" lvl="0" marL="0" rtl="0" algn="l">
              <a:spcBef>
                <a:spcPts val="0"/>
              </a:spcBef>
              <a:spcAft>
                <a:spcPts val="0"/>
              </a:spcAft>
              <a:buNone/>
            </a:pPr>
            <a:r>
              <a:rPr b="0" i="0" lang="en-US" sz="1200">
                <a:solidFill>
                  <a:schemeClr val="dk1"/>
                </a:solidFill>
                <a:latin typeface="Calibri"/>
                <a:ea typeface="Calibri"/>
                <a:cs typeface="Calibri"/>
                <a:sym typeface="Calibri"/>
              </a:rPr>
              <a:t>The standard of proof refers to the extent to which the party with the burden of proof has to prove its case (or an element of its case). In general, the higher the stakes, the higher the standard of proof. A higher standard of proof means that, to find for the side with the burden of proof, the trier of fact has to be more certain that that side has proved its case.</a:t>
            </a:r>
            <a:endParaRPr/>
          </a:p>
          <a:p>
            <a:pPr indent="-95250" lvl="0" marL="171450" rtl="0" algn="l">
              <a:spcBef>
                <a:spcPts val="0"/>
              </a:spcBef>
              <a:spcAft>
                <a:spcPts val="0"/>
              </a:spcAft>
              <a:buClr>
                <a:schemeClr val="dk1"/>
              </a:buClr>
              <a:buSzPts val="1200"/>
              <a:buFont typeface="Arial"/>
              <a:buNone/>
            </a:pPr>
            <a:r>
              <a:t/>
            </a:r>
            <a:endParaRPr b="0"/>
          </a:p>
          <a:p>
            <a:pPr indent="0" lvl="0" marL="0" rtl="0" algn="l">
              <a:spcBef>
                <a:spcPts val="0"/>
              </a:spcBef>
              <a:spcAft>
                <a:spcPts val="0"/>
              </a:spcAft>
              <a:buNone/>
            </a:pPr>
            <a:r>
              <a:t/>
            </a:r>
            <a:endParaRPr/>
          </a:p>
          <a:p>
            <a:pPr indent="0" lvl="0" marL="0" rtl="0" algn="l">
              <a:spcBef>
                <a:spcPts val="0"/>
              </a:spcBef>
              <a:spcAft>
                <a:spcPts val="0"/>
              </a:spcAft>
              <a:buNone/>
            </a:pPr>
            <a:r>
              <a:rPr lang="en-US"/>
              <a:t>The level of certainty and the degree of evidence necessary to establish proof in a criminal or civil proceeding</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b="1" i="0" sz="1200">
              <a:solidFill>
                <a:schemeClr val="dk1"/>
              </a:solidFill>
              <a:latin typeface="Calibri"/>
              <a:ea typeface="Calibri"/>
              <a:cs typeface="Calibri"/>
              <a:sym typeface="Calibri"/>
            </a:endParaRPr>
          </a:p>
          <a:p>
            <a:pPr indent="0" lvl="0" marL="0" rtl="0" algn="l">
              <a:spcBef>
                <a:spcPts val="0"/>
              </a:spcBef>
              <a:spcAft>
                <a:spcPts val="0"/>
              </a:spcAft>
              <a:buNone/>
            </a:pPr>
            <a:r>
              <a:t/>
            </a:r>
            <a:endParaRPr/>
          </a:p>
        </p:txBody>
      </p:sp>
      <p:sp>
        <p:nvSpPr>
          <p:cNvPr id="170" name="Google Shape;170;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6" name="Google Shape;176;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t>First, What is a Standard of Proof</a:t>
            </a:r>
            <a:endParaRPr/>
          </a:p>
          <a:p>
            <a:pPr indent="-171450" lvl="0" marL="171450" rtl="0" algn="l">
              <a:spcBef>
                <a:spcPts val="0"/>
              </a:spcBef>
              <a:spcAft>
                <a:spcPts val="0"/>
              </a:spcAft>
              <a:buClr>
                <a:schemeClr val="dk1"/>
              </a:buClr>
              <a:buSzPts val="1200"/>
              <a:buFont typeface="Arial"/>
              <a:buChar char="•"/>
            </a:pPr>
            <a:r>
              <a:rPr b="0" lang="en-US"/>
              <a:t>Complicated concept</a:t>
            </a:r>
            <a:endParaRPr/>
          </a:p>
          <a:p>
            <a:pPr indent="-171450" lvl="0" marL="171450" rtl="0" algn="l">
              <a:spcBef>
                <a:spcPts val="0"/>
              </a:spcBef>
              <a:spcAft>
                <a:spcPts val="0"/>
              </a:spcAft>
              <a:buClr>
                <a:schemeClr val="dk1"/>
              </a:buClr>
              <a:buSzPts val="1200"/>
              <a:buFont typeface="Arial"/>
              <a:buChar char="•"/>
            </a:pPr>
            <a:r>
              <a:rPr b="0" lang="en-US"/>
              <a:t>Becomes less complicated only after using it many, many times. </a:t>
            </a:r>
            <a:endParaRPr/>
          </a:p>
          <a:p>
            <a:pPr indent="-171450" lvl="0" marL="171450" rtl="0" algn="l">
              <a:spcBef>
                <a:spcPts val="0"/>
              </a:spcBef>
              <a:spcAft>
                <a:spcPts val="0"/>
              </a:spcAft>
              <a:buClr>
                <a:schemeClr val="dk1"/>
              </a:buClr>
              <a:buSzPts val="1200"/>
              <a:buFont typeface="Arial"/>
              <a:buChar char="•"/>
            </a:pPr>
            <a:r>
              <a:rPr b="0" lang="en-US"/>
              <a:t>Requires certain things on the part of the person or group of people (read jury) exercising it:  </a:t>
            </a:r>
            <a:endParaRPr/>
          </a:p>
          <a:p>
            <a:pPr indent="-171450" lvl="1" marL="628650" rtl="0" algn="l">
              <a:spcBef>
                <a:spcPts val="0"/>
              </a:spcBef>
              <a:spcAft>
                <a:spcPts val="0"/>
              </a:spcAft>
              <a:buClr>
                <a:schemeClr val="dk1"/>
              </a:buClr>
              <a:buSzPts val="1200"/>
              <a:buFont typeface="Arial"/>
              <a:buChar char="•"/>
            </a:pPr>
            <a:r>
              <a:rPr b="0" lang="en-US"/>
              <a:t>Judgment</a:t>
            </a:r>
            <a:endParaRPr/>
          </a:p>
          <a:p>
            <a:pPr indent="-171450" lvl="1" marL="628650" rtl="0" algn="l">
              <a:spcBef>
                <a:spcPts val="0"/>
              </a:spcBef>
              <a:spcAft>
                <a:spcPts val="0"/>
              </a:spcAft>
              <a:buClr>
                <a:schemeClr val="dk1"/>
              </a:buClr>
              <a:buSzPts val="1200"/>
              <a:buFont typeface="Arial"/>
              <a:buChar char="•"/>
            </a:pPr>
            <a:r>
              <a:rPr b="0" lang="en-US"/>
              <a:t>Discretion</a:t>
            </a:r>
            <a:endParaRPr/>
          </a:p>
          <a:p>
            <a:pPr indent="-171450" lvl="1" marL="628650" rtl="0" algn="l">
              <a:spcBef>
                <a:spcPts val="0"/>
              </a:spcBef>
              <a:spcAft>
                <a:spcPts val="0"/>
              </a:spcAft>
              <a:buClr>
                <a:schemeClr val="dk1"/>
              </a:buClr>
              <a:buSzPts val="1200"/>
              <a:buFont typeface="Arial"/>
              <a:buChar char="•"/>
            </a:pPr>
            <a:r>
              <a:rPr b="0" lang="en-US"/>
              <a:t>Discernment</a:t>
            </a:r>
            <a:endParaRPr/>
          </a:p>
          <a:p>
            <a:pPr indent="-171450" lvl="0" marL="171450" rtl="0" algn="l">
              <a:spcBef>
                <a:spcPts val="0"/>
              </a:spcBef>
              <a:spcAft>
                <a:spcPts val="0"/>
              </a:spcAft>
              <a:buClr>
                <a:schemeClr val="dk1"/>
              </a:buClr>
              <a:buSzPts val="1200"/>
              <a:buFont typeface="Arial"/>
              <a:buChar char="•"/>
            </a:pPr>
            <a:r>
              <a:rPr b="0" lang="en-US"/>
              <a:t>Imprecise yard stick that, by definition, two different people are going to tell you it either exists or it doesn’t.  And you have to retain independence of your own judgment, based on the facts before you, as to which person is telling the truth. </a:t>
            </a:r>
            <a:endParaRPr/>
          </a:p>
          <a:p>
            <a:pPr indent="-95250" lvl="0" marL="171450" rtl="0" algn="l">
              <a:spcBef>
                <a:spcPts val="0"/>
              </a:spcBef>
              <a:spcAft>
                <a:spcPts val="0"/>
              </a:spcAft>
              <a:buClr>
                <a:schemeClr val="dk1"/>
              </a:buClr>
              <a:buSzPts val="1200"/>
              <a:buFont typeface="Arial"/>
              <a:buNone/>
            </a:pPr>
            <a:r>
              <a:t/>
            </a:r>
            <a:endParaRPr b="0"/>
          </a:p>
          <a:p>
            <a:pPr indent="0" lvl="0" marL="0" rtl="0" algn="l">
              <a:spcBef>
                <a:spcPts val="0"/>
              </a:spcBef>
              <a:spcAft>
                <a:spcPts val="0"/>
              </a:spcAft>
              <a:buNone/>
            </a:pPr>
            <a:r>
              <a:t/>
            </a:r>
            <a:endParaRPr b="0"/>
          </a:p>
          <a:p>
            <a:pPr indent="0" lvl="0" marL="0" rtl="0" algn="l">
              <a:spcBef>
                <a:spcPts val="0"/>
              </a:spcBef>
              <a:spcAft>
                <a:spcPts val="0"/>
              </a:spcAft>
              <a:buNone/>
            </a:pPr>
            <a:r>
              <a:rPr b="0" lang="en-US"/>
              <a:t>Imprecise yard stick that, by definition, two different people are going to tell you it either exists or it doesn’t.  And you have to retain independence of your own judgment, based on the facts before you, as to which person is telling the truth.</a:t>
            </a:r>
            <a:endParaRPr/>
          </a:p>
        </p:txBody>
      </p:sp>
      <p:sp>
        <p:nvSpPr>
          <p:cNvPr id="177" name="Google Shape;177;p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3" name="Google Shape;183;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4" name="Google Shape;184;p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0" name="Google Shape;190;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1" name="Google Shape;191;p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7" name="Google Shape;197;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21" name="Shape 21"/>
        <p:cNvGrpSpPr/>
        <p:nvPr/>
      </p:nvGrpSpPr>
      <p:grpSpPr>
        <a:xfrm>
          <a:off x="0" y="0"/>
          <a:ext cx="0" cy="0"/>
          <a:chOff x="0" y="0"/>
          <a:chExt cx="0" cy="0"/>
        </a:xfrm>
      </p:grpSpPr>
      <p:sp>
        <p:nvSpPr>
          <p:cNvPr id="22" name="Google Shape;22;p15"/>
          <p:cNvSpPr txBox="1"/>
          <p:nvPr>
            <p:ph type="ctrTitle"/>
          </p:nvPr>
        </p:nvSpPr>
        <p:spPr>
          <a:xfrm>
            <a:off x="684212" y="685799"/>
            <a:ext cx="8001000" cy="2971801"/>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1"/>
              </a:buClr>
              <a:buSzPts val="4800"/>
              <a:buFont typeface="Century Gothic"/>
              <a:buNone/>
              <a:defRPr sz="48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15"/>
          <p:cNvSpPr txBox="1"/>
          <p:nvPr>
            <p:ph idx="1" type="subTitle"/>
          </p:nvPr>
        </p:nvSpPr>
        <p:spPr>
          <a:xfrm>
            <a:off x="684212" y="3843867"/>
            <a:ext cx="6400800" cy="1947333"/>
          </a:xfrm>
          <a:prstGeom prst="rect">
            <a:avLst/>
          </a:prstGeom>
          <a:noFill/>
          <a:ln>
            <a:noFill/>
          </a:ln>
        </p:spPr>
        <p:txBody>
          <a:bodyPr anchorCtr="0" anchor="t" bIns="45700" lIns="91425" spcFirstLastPara="1" rIns="91425" wrap="square" tIns="45700">
            <a:normAutofit/>
          </a:bodyPr>
          <a:lstStyle>
            <a:lvl1pPr lvl="0" algn="l">
              <a:spcBef>
                <a:spcPts val="420"/>
              </a:spcBef>
              <a:spcAft>
                <a:spcPts val="0"/>
              </a:spcAft>
              <a:buSzPts val="1680"/>
              <a:buNone/>
              <a:defRPr sz="2100">
                <a:solidFill>
                  <a:srgbClr val="0F486F"/>
                </a:solidFill>
              </a:defRPr>
            </a:lvl1pPr>
            <a:lvl2pPr lvl="1" algn="ctr">
              <a:spcBef>
                <a:spcPts val="600"/>
              </a:spcBef>
              <a:spcAft>
                <a:spcPts val="0"/>
              </a:spcAft>
              <a:buSzPts val="1440"/>
              <a:buNone/>
              <a:defRPr>
                <a:solidFill>
                  <a:schemeClr val="lt1"/>
                </a:solidFill>
              </a:defRPr>
            </a:lvl2pPr>
            <a:lvl3pPr lvl="2" algn="ctr">
              <a:spcBef>
                <a:spcPts val="600"/>
              </a:spcBef>
              <a:spcAft>
                <a:spcPts val="0"/>
              </a:spcAft>
              <a:buSzPts val="1280"/>
              <a:buNone/>
              <a:defRPr>
                <a:solidFill>
                  <a:schemeClr val="lt1"/>
                </a:solidFill>
              </a:defRPr>
            </a:lvl3pPr>
            <a:lvl4pPr lvl="3" algn="ctr">
              <a:spcBef>
                <a:spcPts val="600"/>
              </a:spcBef>
              <a:spcAft>
                <a:spcPts val="0"/>
              </a:spcAft>
              <a:buSzPts val="1120"/>
              <a:buNone/>
              <a:defRPr>
                <a:solidFill>
                  <a:schemeClr val="lt1"/>
                </a:solidFill>
              </a:defRPr>
            </a:lvl4pPr>
            <a:lvl5pPr lvl="4" algn="ctr">
              <a:spcBef>
                <a:spcPts val="600"/>
              </a:spcBef>
              <a:spcAft>
                <a:spcPts val="0"/>
              </a:spcAft>
              <a:buSzPts val="1120"/>
              <a:buNone/>
              <a:defRPr>
                <a:solidFill>
                  <a:schemeClr val="lt1"/>
                </a:solidFill>
              </a:defRPr>
            </a:lvl5pPr>
            <a:lvl6pPr lvl="5" algn="ctr">
              <a:spcBef>
                <a:spcPts val="600"/>
              </a:spcBef>
              <a:spcAft>
                <a:spcPts val="0"/>
              </a:spcAft>
              <a:buSzPts val="1120"/>
              <a:buNone/>
              <a:defRPr>
                <a:solidFill>
                  <a:schemeClr val="lt1"/>
                </a:solidFill>
              </a:defRPr>
            </a:lvl6pPr>
            <a:lvl7pPr lvl="6" algn="ctr">
              <a:spcBef>
                <a:spcPts val="600"/>
              </a:spcBef>
              <a:spcAft>
                <a:spcPts val="0"/>
              </a:spcAft>
              <a:buSzPts val="1120"/>
              <a:buNone/>
              <a:defRPr>
                <a:solidFill>
                  <a:schemeClr val="lt1"/>
                </a:solidFill>
              </a:defRPr>
            </a:lvl7pPr>
            <a:lvl8pPr lvl="7" algn="ctr">
              <a:spcBef>
                <a:spcPts val="600"/>
              </a:spcBef>
              <a:spcAft>
                <a:spcPts val="0"/>
              </a:spcAft>
              <a:buSzPts val="1120"/>
              <a:buNone/>
              <a:defRPr>
                <a:solidFill>
                  <a:schemeClr val="lt1"/>
                </a:solidFill>
              </a:defRPr>
            </a:lvl8pPr>
            <a:lvl9pPr lvl="8" algn="ctr">
              <a:spcBef>
                <a:spcPts val="600"/>
              </a:spcBef>
              <a:spcAft>
                <a:spcPts val="600"/>
              </a:spcAft>
              <a:buSzPts val="1120"/>
              <a:buNone/>
              <a:defRPr>
                <a:solidFill>
                  <a:schemeClr val="lt1"/>
                </a:solidFill>
              </a:defRPr>
            </a:lvl9pPr>
          </a:lstStyle>
          <a:p/>
        </p:txBody>
      </p:sp>
      <p:sp>
        <p:nvSpPr>
          <p:cNvPr id="24" name="Google Shape;24;p15"/>
          <p:cNvSpPr txBox="1"/>
          <p:nvPr>
            <p:ph idx="10" type="dt"/>
          </p:nvPr>
        </p:nvSpPr>
        <p:spPr>
          <a:xfrm>
            <a:off x="9904412" y="6172200"/>
            <a:ext cx="1600200" cy="365125"/>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5"/>
          <p:cNvSpPr txBox="1"/>
          <p:nvPr>
            <p:ph idx="11" type="ftr"/>
          </p:nvPr>
        </p:nvSpPr>
        <p:spPr>
          <a:xfrm>
            <a:off x="684212" y="6172200"/>
            <a:ext cx="7543800" cy="36512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5"/>
          <p:cNvSpPr txBox="1"/>
          <p:nvPr>
            <p:ph idx="12" type="sldNum"/>
          </p:nvPr>
        </p:nvSpPr>
        <p:spPr>
          <a:xfrm>
            <a:off x="10363200" y="5578475"/>
            <a:ext cx="1142245" cy="669925"/>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cxnSp>
        <p:nvCxnSpPr>
          <p:cNvPr id="27" name="Google Shape;27;p15"/>
          <p:cNvCxnSpPr/>
          <p:nvPr/>
        </p:nvCxnSpPr>
        <p:spPr>
          <a:xfrm flipH="1">
            <a:off x="8228012" y="8467"/>
            <a:ext cx="3810000" cy="3810000"/>
          </a:xfrm>
          <a:prstGeom prst="straightConnector1">
            <a:avLst/>
          </a:prstGeom>
          <a:noFill/>
          <a:ln cap="flat" cmpd="sng" w="12700">
            <a:solidFill>
              <a:schemeClr val="lt1"/>
            </a:solidFill>
            <a:prstDash val="solid"/>
            <a:round/>
            <a:headEnd len="sm" w="sm" type="none"/>
            <a:tailEnd len="sm" w="sm" type="none"/>
          </a:ln>
        </p:spPr>
      </p:cxnSp>
      <p:cxnSp>
        <p:nvCxnSpPr>
          <p:cNvPr id="28" name="Google Shape;28;p15"/>
          <p:cNvCxnSpPr/>
          <p:nvPr/>
        </p:nvCxnSpPr>
        <p:spPr>
          <a:xfrm flipH="1">
            <a:off x="6108170" y="91545"/>
            <a:ext cx="6080655" cy="6080655"/>
          </a:xfrm>
          <a:prstGeom prst="straightConnector1">
            <a:avLst/>
          </a:prstGeom>
          <a:noFill/>
          <a:ln cap="flat" cmpd="sng" w="12700">
            <a:solidFill>
              <a:schemeClr val="lt1"/>
            </a:solidFill>
            <a:prstDash val="solid"/>
            <a:round/>
            <a:headEnd len="sm" w="sm" type="none"/>
            <a:tailEnd len="sm" w="sm" type="none"/>
          </a:ln>
        </p:spPr>
      </p:cxnSp>
      <p:cxnSp>
        <p:nvCxnSpPr>
          <p:cNvPr id="29" name="Google Shape;29;p15"/>
          <p:cNvCxnSpPr/>
          <p:nvPr/>
        </p:nvCxnSpPr>
        <p:spPr>
          <a:xfrm flipH="1">
            <a:off x="7235825" y="228600"/>
            <a:ext cx="4953000" cy="4953000"/>
          </a:xfrm>
          <a:prstGeom prst="straightConnector1">
            <a:avLst/>
          </a:prstGeom>
          <a:noFill/>
          <a:ln cap="flat" cmpd="sng" w="12700">
            <a:solidFill>
              <a:schemeClr val="lt1"/>
            </a:solidFill>
            <a:prstDash val="solid"/>
            <a:round/>
            <a:headEnd len="sm" w="sm" type="none"/>
            <a:tailEnd len="sm" w="sm" type="none"/>
          </a:ln>
        </p:spPr>
      </p:cxnSp>
      <p:cxnSp>
        <p:nvCxnSpPr>
          <p:cNvPr id="30" name="Google Shape;30;p15"/>
          <p:cNvCxnSpPr/>
          <p:nvPr/>
        </p:nvCxnSpPr>
        <p:spPr>
          <a:xfrm flipH="1">
            <a:off x="7335837" y="32278"/>
            <a:ext cx="4852989" cy="4852989"/>
          </a:xfrm>
          <a:prstGeom prst="straightConnector1">
            <a:avLst/>
          </a:prstGeom>
          <a:noFill/>
          <a:ln cap="flat" cmpd="sng" w="31750">
            <a:solidFill>
              <a:schemeClr val="lt1"/>
            </a:solidFill>
            <a:prstDash val="solid"/>
            <a:round/>
            <a:headEnd len="sm" w="sm" type="none"/>
            <a:tailEnd len="sm" w="sm" type="none"/>
          </a:ln>
        </p:spPr>
      </p:cxnSp>
      <p:cxnSp>
        <p:nvCxnSpPr>
          <p:cNvPr id="31" name="Google Shape;31;p15"/>
          <p:cNvCxnSpPr/>
          <p:nvPr/>
        </p:nvCxnSpPr>
        <p:spPr>
          <a:xfrm flipH="1">
            <a:off x="7845426" y="609601"/>
            <a:ext cx="4343399" cy="4343399"/>
          </a:xfrm>
          <a:prstGeom prst="straightConnector1">
            <a:avLst/>
          </a:prstGeom>
          <a:noFill/>
          <a:ln cap="flat" cmpd="sng" w="31750">
            <a:solidFill>
              <a:schemeClr val="lt1"/>
            </a:solidFill>
            <a:prstDash val="solid"/>
            <a:round/>
            <a:headEnd len="sm" w="sm" type="none"/>
            <a:tailEnd len="sm" w="sm" type="none"/>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anoramic Picture with Caption">
  <p:cSld name="Panoramic Picture with Caption">
    <p:spTree>
      <p:nvGrpSpPr>
        <p:cNvPr id="83" name="Shape 83"/>
        <p:cNvGrpSpPr/>
        <p:nvPr/>
      </p:nvGrpSpPr>
      <p:grpSpPr>
        <a:xfrm>
          <a:off x="0" y="0"/>
          <a:ext cx="0" cy="0"/>
          <a:chOff x="0" y="0"/>
          <a:chExt cx="0" cy="0"/>
        </a:xfrm>
      </p:grpSpPr>
      <p:sp>
        <p:nvSpPr>
          <p:cNvPr id="84" name="Google Shape;84;p24"/>
          <p:cNvSpPr txBox="1"/>
          <p:nvPr>
            <p:ph type="title"/>
          </p:nvPr>
        </p:nvSpPr>
        <p:spPr>
          <a:xfrm>
            <a:off x="684212" y="4487332"/>
            <a:ext cx="8534400" cy="1507067"/>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24"/>
          <p:cNvSpPr/>
          <p:nvPr>
            <p:ph idx="2" type="pic"/>
          </p:nvPr>
        </p:nvSpPr>
        <p:spPr>
          <a:xfrm>
            <a:off x="685800" y="533400"/>
            <a:ext cx="10818812" cy="3124200"/>
          </a:xfrm>
          <a:prstGeom prst="snip2DiagRect">
            <a:avLst>
              <a:gd fmla="val 10815" name="adj1"/>
              <a:gd fmla="val 0" name="adj2"/>
            </a:avLst>
          </a:prstGeom>
          <a:noFill/>
          <a:ln cap="flat" cmpd="sng" w="15875">
            <a:solidFill>
              <a:schemeClr val="lt1">
                <a:alpha val="40000"/>
              </a:schemeClr>
            </a:solidFill>
            <a:prstDash val="solid"/>
            <a:round/>
            <a:headEnd len="sm" w="sm" type="none"/>
            <a:tailEnd len="sm" w="sm" type="none"/>
          </a:ln>
        </p:spPr>
        <p:txBody>
          <a:bodyPr anchorCtr="0" anchor="t" bIns="45700" lIns="91425" spcFirstLastPara="1" rIns="91425" wrap="square" tIns="45700">
            <a:normAutofit/>
          </a:bodyPr>
          <a:lstStyle>
            <a:lvl1pPr lvl="0" marR="0" rtl="0" algn="ctr">
              <a:spcBef>
                <a:spcPts val="320"/>
              </a:spcBef>
              <a:spcAft>
                <a:spcPts val="0"/>
              </a:spcAft>
              <a:buClr>
                <a:schemeClr val="lt1"/>
              </a:buClr>
              <a:buSzPts val="1280"/>
              <a:buFont typeface="Noto Sans Symbols"/>
              <a:buNone/>
              <a:defRPr b="0" i="0" sz="1600" u="none" cap="none" strike="noStrike">
                <a:solidFill>
                  <a:srgbClr val="0F486F"/>
                </a:solidFill>
                <a:latin typeface="Century Gothic"/>
                <a:ea typeface="Century Gothic"/>
                <a:cs typeface="Century Gothic"/>
                <a:sym typeface="Century Gothic"/>
              </a:defRPr>
            </a:lvl1pPr>
            <a:lvl2pPr lvl="1" marR="0" rtl="0" algn="l">
              <a:spcBef>
                <a:spcPts val="600"/>
              </a:spcBef>
              <a:spcAft>
                <a:spcPts val="0"/>
              </a:spcAft>
              <a:buClr>
                <a:schemeClr val="lt1"/>
              </a:buClr>
              <a:buSzPts val="1280"/>
              <a:buFont typeface="Noto Sans Symbols"/>
              <a:buNone/>
              <a:defRPr b="0" i="0" sz="1600" u="none" cap="none" strike="noStrike">
                <a:solidFill>
                  <a:srgbClr val="0F486F"/>
                </a:solidFill>
                <a:latin typeface="Century Gothic"/>
                <a:ea typeface="Century Gothic"/>
                <a:cs typeface="Century Gothic"/>
                <a:sym typeface="Century Gothic"/>
              </a:defRPr>
            </a:lvl2pPr>
            <a:lvl3pPr lvl="2" marR="0" rtl="0" algn="l">
              <a:spcBef>
                <a:spcPts val="600"/>
              </a:spcBef>
              <a:spcAft>
                <a:spcPts val="0"/>
              </a:spcAft>
              <a:buClr>
                <a:schemeClr val="lt1"/>
              </a:buClr>
              <a:buSzPts val="1280"/>
              <a:buFont typeface="Noto Sans Symbols"/>
              <a:buNone/>
              <a:defRPr b="0" i="0" sz="1600" u="none" cap="none" strike="noStrike">
                <a:solidFill>
                  <a:srgbClr val="0F486F"/>
                </a:solidFill>
                <a:latin typeface="Century Gothic"/>
                <a:ea typeface="Century Gothic"/>
                <a:cs typeface="Century Gothic"/>
                <a:sym typeface="Century Gothic"/>
              </a:defRPr>
            </a:lvl3pPr>
            <a:lvl4pPr lvl="3" marR="0" rtl="0" algn="l">
              <a:spcBef>
                <a:spcPts val="600"/>
              </a:spcBef>
              <a:spcAft>
                <a:spcPts val="0"/>
              </a:spcAft>
              <a:buClr>
                <a:schemeClr val="lt1"/>
              </a:buClr>
              <a:buSzPts val="1280"/>
              <a:buFont typeface="Noto Sans Symbols"/>
              <a:buNone/>
              <a:defRPr b="0" i="0" sz="1600" u="none" cap="none" strike="noStrike">
                <a:solidFill>
                  <a:srgbClr val="0F486F"/>
                </a:solidFill>
                <a:latin typeface="Century Gothic"/>
                <a:ea typeface="Century Gothic"/>
                <a:cs typeface="Century Gothic"/>
                <a:sym typeface="Century Gothic"/>
              </a:defRPr>
            </a:lvl4pPr>
            <a:lvl5pPr lvl="4" marR="0" rtl="0" algn="l">
              <a:spcBef>
                <a:spcPts val="600"/>
              </a:spcBef>
              <a:spcAft>
                <a:spcPts val="0"/>
              </a:spcAft>
              <a:buClr>
                <a:schemeClr val="lt1"/>
              </a:buClr>
              <a:buSzPts val="1280"/>
              <a:buFont typeface="Noto Sans Symbols"/>
              <a:buNone/>
              <a:defRPr b="0" i="0" sz="1600" u="none" cap="none" strike="noStrike">
                <a:solidFill>
                  <a:srgbClr val="0F486F"/>
                </a:solidFill>
                <a:latin typeface="Century Gothic"/>
                <a:ea typeface="Century Gothic"/>
                <a:cs typeface="Century Gothic"/>
                <a:sym typeface="Century Gothic"/>
              </a:defRPr>
            </a:lvl5pPr>
            <a:lvl6pPr lvl="5" marR="0" rtl="0" algn="l">
              <a:spcBef>
                <a:spcPts val="600"/>
              </a:spcBef>
              <a:spcAft>
                <a:spcPts val="0"/>
              </a:spcAft>
              <a:buClr>
                <a:schemeClr val="lt1"/>
              </a:buClr>
              <a:buSzPts val="1280"/>
              <a:buFont typeface="Noto Sans Symbols"/>
              <a:buNone/>
              <a:defRPr b="0" i="0" sz="1600" u="none" cap="none" strike="noStrike">
                <a:solidFill>
                  <a:srgbClr val="0F486F"/>
                </a:solidFill>
                <a:latin typeface="Century Gothic"/>
                <a:ea typeface="Century Gothic"/>
                <a:cs typeface="Century Gothic"/>
                <a:sym typeface="Century Gothic"/>
              </a:defRPr>
            </a:lvl6pPr>
            <a:lvl7pPr lvl="6" marR="0" rtl="0" algn="l">
              <a:spcBef>
                <a:spcPts val="600"/>
              </a:spcBef>
              <a:spcAft>
                <a:spcPts val="0"/>
              </a:spcAft>
              <a:buClr>
                <a:schemeClr val="lt1"/>
              </a:buClr>
              <a:buSzPts val="1280"/>
              <a:buFont typeface="Noto Sans Symbols"/>
              <a:buNone/>
              <a:defRPr b="0" i="0" sz="1600" u="none" cap="none" strike="noStrike">
                <a:solidFill>
                  <a:srgbClr val="0F486F"/>
                </a:solidFill>
                <a:latin typeface="Century Gothic"/>
                <a:ea typeface="Century Gothic"/>
                <a:cs typeface="Century Gothic"/>
                <a:sym typeface="Century Gothic"/>
              </a:defRPr>
            </a:lvl7pPr>
            <a:lvl8pPr lvl="7" marR="0" rtl="0" algn="l">
              <a:spcBef>
                <a:spcPts val="600"/>
              </a:spcBef>
              <a:spcAft>
                <a:spcPts val="0"/>
              </a:spcAft>
              <a:buClr>
                <a:schemeClr val="lt1"/>
              </a:buClr>
              <a:buSzPts val="1280"/>
              <a:buFont typeface="Noto Sans Symbols"/>
              <a:buNone/>
              <a:defRPr b="0" i="0" sz="1600" u="none" cap="none" strike="noStrike">
                <a:solidFill>
                  <a:srgbClr val="0F486F"/>
                </a:solidFill>
                <a:latin typeface="Century Gothic"/>
                <a:ea typeface="Century Gothic"/>
                <a:cs typeface="Century Gothic"/>
                <a:sym typeface="Century Gothic"/>
              </a:defRPr>
            </a:lvl8pPr>
            <a:lvl9pPr lvl="8" marR="0" rtl="0" algn="l">
              <a:spcBef>
                <a:spcPts val="600"/>
              </a:spcBef>
              <a:spcAft>
                <a:spcPts val="600"/>
              </a:spcAft>
              <a:buClr>
                <a:schemeClr val="lt1"/>
              </a:buClr>
              <a:buSzPts val="1280"/>
              <a:buFont typeface="Noto Sans Symbols"/>
              <a:buNone/>
              <a:defRPr b="0" i="0" sz="1600" u="none" cap="none" strike="noStrike">
                <a:solidFill>
                  <a:srgbClr val="0F486F"/>
                </a:solidFill>
                <a:latin typeface="Century Gothic"/>
                <a:ea typeface="Century Gothic"/>
                <a:cs typeface="Century Gothic"/>
                <a:sym typeface="Century Gothic"/>
              </a:defRPr>
            </a:lvl9pPr>
          </a:lstStyle>
          <a:p/>
        </p:txBody>
      </p:sp>
      <p:sp>
        <p:nvSpPr>
          <p:cNvPr id="86" name="Google Shape;86;p24"/>
          <p:cNvSpPr txBox="1"/>
          <p:nvPr>
            <p:ph idx="1" type="body"/>
          </p:nvPr>
        </p:nvSpPr>
        <p:spPr>
          <a:xfrm>
            <a:off x="914402" y="3843867"/>
            <a:ext cx="8304210" cy="457200"/>
          </a:xfrm>
          <a:prstGeom prst="rect">
            <a:avLst/>
          </a:prstGeom>
          <a:noFill/>
          <a:ln>
            <a:noFill/>
          </a:ln>
        </p:spPr>
        <p:txBody>
          <a:bodyPr anchorCtr="0" anchor="t" bIns="45700" lIns="91425" spcFirstLastPara="1" rIns="91425" wrap="square" tIns="45700">
            <a:normAutofit/>
          </a:bodyPr>
          <a:lstStyle>
            <a:lvl1pPr indent="-228600" lvl="0" marL="457200" algn="l">
              <a:spcBef>
                <a:spcPts val="320"/>
              </a:spcBef>
              <a:spcAft>
                <a:spcPts val="0"/>
              </a:spcAft>
              <a:buSzPts val="1280"/>
              <a:buFont typeface="Century Gothic"/>
              <a:buNone/>
              <a:defRPr sz="1600"/>
            </a:lvl1pPr>
            <a:lvl2pPr indent="-228600" lvl="1" marL="914400" algn="l">
              <a:spcBef>
                <a:spcPts val="600"/>
              </a:spcBef>
              <a:spcAft>
                <a:spcPts val="0"/>
              </a:spcAft>
              <a:buSzPts val="1440"/>
              <a:buFont typeface="Century Gothic"/>
              <a:buNone/>
              <a:defRPr/>
            </a:lvl2pPr>
            <a:lvl3pPr indent="-228600" lvl="2" marL="1371600" algn="l">
              <a:spcBef>
                <a:spcPts val="600"/>
              </a:spcBef>
              <a:spcAft>
                <a:spcPts val="0"/>
              </a:spcAft>
              <a:buSzPts val="1280"/>
              <a:buFont typeface="Century Gothic"/>
              <a:buNone/>
              <a:defRPr/>
            </a:lvl3pPr>
            <a:lvl4pPr indent="-228600" lvl="3" marL="1828800" algn="l">
              <a:spcBef>
                <a:spcPts val="600"/>
              </a:spcBef>
              <a:spcAft>
                <a:spcPts val="0"/>
              </a:spcAft>
              <a:buSzPts val="1120"/>
              <a:buFont typeface="Century Gothic"/>
              <a:buNone/>
              <a:defRPr/>
            </a:lvl4pPr>
            <a:lvl5pPr indent="-228600" lvl="4" marL="2286000" algn="l">
              <a:spcBef>
                <a:spcPts val="600"/>
              </a:spcBef>
              <a:spcAft>
                <a:spcPts val="0"/>
              </a:spcAft>
              <a:buSzPts val="1120"/>
              <a:buFont typeface="Century Gothic"/>
              <a:buNone/>
              <a:defRPr/>
            </a:lvl5pPr>
            <a:lvl6pPr indent="-320039" lvl="5" marL="2743200" algn="l">
              <a:spcBef>
                <a:spcPts val="600"/>
              </a:spcBef>
              <a:spcAft>
                <a:spcPts val="0"/>
              </a:spcAft>
              <a:buSzPts val="1440"/>
              <a:buChar char="▶"/>
              <a:defRPr/>
            </a:lvl6pPr>
            <a:lvl7pPr indent="-320039" lvl="6" marL="3200400" algn="l">
              <a:spcBef>
                <a:spcPts val="600"/>
              </a:spcBef>
              <a:spcAft>
                <a:spcPts val="0"/>
              </a:spcAft>
              <a:buSzPts val="1440"/>
              <a:buChar char="▶"/>
              <a:defRPr/>
            </a:lvl7pPr>
            <a:lvl8pPr indent="-320040" lvl="7" marL="3657600" algn="l">
              <a:spcBef>
                <a:spcPts val="600"/>
              </a:spcBef>
              <a:spcAft>
                <a:spcPts val="0"/>
              </a:spcAft>
              <a:buSzPts val="1440"/>
              <a:buChar char="▶"/>
              <a:defRPr/>
            </a:lvl8pPr>
            <a:lvl9pPr indent="-320040" lvl="8" marL="4114800" algn="l">
              <a:spcBef>
                <a:spcPts val="600"/>
              </a:spcBef>
              <a:spcAft>
                <a:spcPts val="600"/>
              </a:spcAft>
              <a:buSzPts val="1440"/>
              <a:buChar char="▶"/>
              <a:defRPr/>
            </a:lvl9pPr>
          </a:lstStyle>
          <a:p/>
        </p:txBody>
      </p:sp>
      <p:sp>
        <p:nvSpPr>
          <p:cNvPr id="87" name="Google Shape;87;p24"/>
          <p:cNvSpPr txBox="1"/>
          <p:nvPr>
            <p:ph idx="10" type="dt"/>
          </p:nvPr>
        </p:nvSpPr>
        <p:spPr>
          <a:xfrm>
            <a:off x="9904412" y="6172200"/>
            <a:ext cx="1600200" cy="365125"/>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24"/>
          <p:cNvSpPr txBox="1"/>
          <p:nvPr>
            <p:ph idx="11" type="ftr"/>
          </p:nvPr>
        </p:nvSpPr>
        <p:spPr>
          <a:xfrm>
            <a:off x="684212" y="6172200"/>
            <a:ext cx="7543800" cy="36512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24"/>
          <p:cNvSpPr txBox="1"/>
          <p:nvPr>
            <p:ph idx="12" type="sldNum"/>
          </p:nvPr>
        </p:nvSpPr>
        <p:spPr>
          <a:xfrm>
            <a:off x="10363200" y="5578475"/>
            <a:ext cx="1142245" cy="669925"/>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aption">
  <p:cSld name="Title and Caption">
    <p:spTree>
      <p:nvGrpSpPr>
        <p:cNvPr id="90" name="Shape 90"/>
        <p:cNvGrpSpPr/>
        <p:nvPr/>
      </p:nvGrpSpPr>
      <p:grpSpPr>
        <a:xfrm>
          <a:off x="0" y="0"/>
          <a:ext cx="0" cy="0"/>
          <a:chOff x="0" y="0"/>
          <a:chExt cx="0" cy="0"/>
        </a:xfrm>
      </p:grpSpPr>
      <p:sp>
        <p:nvSpPr>
          <p:cNvPr id="91" name="Google Shape;91;p25"/>
          <p:cNvSpPr txBox="1"/>
          <p:nvPr>
            <p:ph type="title"/>
          </p:nvPr>
        </p:nvSpPr>
        <p:spPr>
          <a:xfrm>
            <a:off x="684213" y="685800"/>
            <a:ext cx="10058400" cy="27432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lt1"/>
              </a:buClr>
              <a:buSzPts val="3200"/>
              <a:buFont typeface="Century Gothic"/>
              <a:buNone/>
              <a:defRPr b="0" sz="32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2" name="Google Shape;92;p25"/>
          <p:cNvSpPr txBox="1"/>
          <p:nvPr>
            <p:ph idx="1" type="body"/>
          </p:nvPr>
        </p:nvSpPr>
        <p:spPr>
          <a:xfrm>
            <a:off x="684212" y="4114800"/>
            <a:ext cx="8535988" cy="1879600"/>
          </a:xfrm>
          <a:prstGeom prst="rect">
            <a:avLst/>
          </a:prstGeom>
          <a:noFill/>
          <a:ln>
            <a:noFill/>
          </a:ln>
        </p:spPr>
        <p:txBody>
          <a:bodyPr anchorCtr="0" anchor="ctr" bIns="45700" lIns="91425" spcFirstLastPara="1" rIns="91425" wrap="square" tIns="45700">
            <a:normAutofit/>
          </a:bodyPr>
          <a:lstStyle>
            <a:lvl1pPr indent="-228600" lvl="0" marL="457200" algn="l">
              <a:spcBef>
                <a:spcPts val="400"/>
              </a:spcBef>
              <a:spcAft>
                <a:spcPts val="0"/>
              </a:spcAft>
              <a:buSzPts val="1600"/>
              <a:buNone/>
              <a:defRPr sz="2000">
                <a:solidFill>
                  <a:srgbClr val="0F486F"/>
                </a:solidFill>
              </a:defRPr>
            </a:lvl1pPr>
            <a:lvl2pPr indent="-228600" lvl="1" marL="914400" algn="l">
              <a:spcBef>
                <a:spcPts val="600"/>
              </a:spcBef>
              <a:spcAft>
                <a:spcPts val="0"/>
              </a:spcAft>
              <a:buSzPts val="1440"/>
              <a:buNone/>
              <a:defRPr sz="1800">
                <a:solidFill>
                  <a:schemeClr val="lt1"/>
                </a:solidFill>
              </a:defRPr>
            </a:lvl2pPr>
            <a:lvl3pPr indent="-228600" lvl="2" marL="1371600" algn="l">
              <a:spcBef>
                <a:spcPts val="600"/>
              </a:spcBef>
              <a:spcAft>
                <a:spcPts val="0"/>
              </a:spcAft>
              <a:buSzPts val="1280"/>
              <a:buNone/>
              <a:defRPr sz="1600">
                <a:solidFill>
                  <a:schemeClr val="lt1"/>
                </a:solidFill>
              </a:defRPr>
            </a:lvl3pPr>
            <a:lvl4pPr indent="-228600" lvl="3" marL="1828800" algn="l">
              <a:spcBef>
                <a:spcPts val="600"/>
              </a:spcBef>
              <a:spcAft>
                <a:spcPts val="0"/>
              </a:spcAft>
              <a:buSzPts val="1120"/>
              <a:buNone/>
              <a:defRPr sz="1400">
                <a:solidFill>
                  <a:schemeClr val="lt1"/>
                </a:solidFill>
              </a:defRPr>
            </a:lvl4pPr>
            <a:lvl5pPr indent="-228600" lvl="4" marL="2286000" algn="l">
              <a:spcBef>
                <a:spcPts val="600"/>
              </a:spcBef>
              <a:spcAft>
                <a:spcPts val="0"/>
              </a:spcAft>
              <a:buSzPts val="1120"/>
              <a:buNone/>
              <a:defRPr sz="1400">
                <a:solidFill>
                  <a:schemeClr val="lt1"/>
                </a:solidFill>
              </a:defRPr>
            </a:lvl5pPr>
            <a:lvl6pPr indent="-228600" lvl="5" marL="2743200" algn="l">
              <a:spcBef>
                <a:spcPts val="600"/>
              </a:spcBef>
              <a:spcAft>
                <a:spcPts val="0"/>
              </a:spcAft>
              <a:buSzPts val="1120"/>
              <a:buNone/>
              <a:defRPr sz="1400">
                <a:solidFill>
                  <a:schemeClr val="lt1"/>
                </a:solidFill>
              </a:defRPr>
            </a:lvl6pPr>
            <a:lvl7pPr indent="-228600" lvl="6" marL="3200400" algn="l">
              <a:spcBef>
                <a:spcPts val="600"/>
              </a:spcBef>
              <a:spcAft>
                <a:spcPts val="0"/>
              </a:spcAft>
              <a:buSzPts val="1120"/>
              <a:buNone/>
              <a:defRPr sz="1400">
                <a:solidFill>
                  <a:schemeClr val="lt1"/>
                </a:solidFill>
              </a:defRPr>
            </a:lvl7pPr>
            <a:lvl8pPr indent="-228600" lvl="7" marL="3657600" algn="l">
              <a:spcBef>
                <a:spcPts val="600"/>
              </a:spcBef>
              <a:spcAft>
                <a:spcPts val="0"/>
              </a:spcAft>
              <a:buSzPts val="1120"/>
              <a:buNone/>
              <a:defRPr sz="1400">
                <a:solidFill>
                  <a:schemeClr val="lt1"/>
                </a:solidFill>
              </a:defRPr>
            </a:lvl8pPr>
            <a:lvl9pPr indent="-228600" lvl="8" marL="4114800" algn="l">
              <a:spcBef>
                <a:spcPts val="600"/>
              </a:spcBef>
              <a:spcAft>
                <a:spcPts val="600"/>
              </a:spcAft>
              <a:buSzPts val="1120"/>
              <a:buNone/>
              <a:defRPr sz="1400">
                <a:solidFill>
                  <a:schemeClr val="lt1"/>
                </a:solidFill>
              </a:defRPr>
            </a:lvl9pPr>
          </a:lstStyle>
          <a:p/>
        </p:txBody>
      </p:sp>
      <p:sp>
        <p:nvSpPr>
          <p:cNvPr id="93" name="Google Shape;93;p25"/>
          <p:cNvSpPr txBox="1"/>
          <p:nvPr>
            <p:ph idx="10" type="dt"/>
          </p:nvPr>
        </p:nvSpPr>
        <p:spPr>
          <a:xfrm>
            <a:off x="9904412" y="6172200"/>
            <a:ext cx="1600200" cy="365125"/>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25"/>
          <p:cNvSpPr txBox="1"/>
          <p:nvPr>
            <p:ph idx="11" type="ftr"/>
          </p:nvPr>
        </p:nvSpPr>
        <p:spPr>
          <a:xfrm>
            <a:off x="684212" y="6172200"/>
            <a:ext cx="7543800" cy="36512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5" name="Google Shape;95;p25"/>
          <p:cNvSpPr txBox="1"/>
          <p:nvPr>
            <p:ph idx="12" type="sldNum"/>
          </p:nvPr>
        </p:nvSpPr>
        <p:spPr>
          <a:xfrm>
            <a:off x="10363200" y="5578475"/>
            <a:ext cx="1142245" cy="669925"/>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with Caption">
  <p:cSld name="Quote with Caption">
    <p:spTree>
      <p:nvGrpSpPr>
        <p:cNvPr id="96" name="Shape 96"/>
        <p:cNvGrpSpPr/>
        <p:nvPr/>
      </p:nvGrpSpPr>
      <p:grpSpPr>
        <a:xfrm>
          <a:off x="0" y="0"/>
          <a:ext cx="0" cy="0"/>
          <a:chOff x="0" y="0"/>
          <a:chExt cx="0" cy="0"/>
        </a:xfrm>
      </p:grpSpPr>
      <p:sp>
        <p:nvSpPr>
          <p:cNvPr id="97" name="Google Shape;97;p26"/>
          <p:cNvSpPr txBox="1"/>
          <p:nvPr>
            <p:ph type="title"/>
          </p:nvPr>
        </p:nvSpPr>
        <p:spPr>
          <a:xfrm>
            <a:off x="1141411" y="685800"/>
            <a:ext cx="9144001" cy="27432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lt1"/>
              </a:buClr>
              <a:buSzPts val="3200"/>
              <a:buFont typeface="Century Gothic"/>
              <a:buNone/>
              <a:defRPr b="0" sz="3200" cap="none">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8" name="Google Shape;98;p26"/>
          <p:cNvSpPr txBox="1"/>
          <p:nvPr>
            <p:ph idx="1" type="body"/>
          </p:nvPr>
        </p:nvSpPr>
        <p:spPr>
          <a:xfrm>
            <a:off x="1446212" y="3429000"/>
            <a:ext cx="8534400" cy="381000"/>
          </a:xfrm>
          <a:prstGeom prst="rect">
            <a:avLst/>
          </a:prstGeom>
          <a:noFill/>
          <a:ln>
            <a:noFill/>
          </a:ln>
        </p:spPr>
        <p:txBody>
          <a:bodyPr anchorCtr="0" anchor="ctr" bIns="45700" lIns="91425" spcFirstLastPara="1" rIns="91425" wrap="square" tIns="45700">
            <a:normAutofit/>
          </a:bodyPr>
          <a:lstStyle>
            <a:lvl1pPr indent="-228600" lvl="0" marL="457200" algn="l">
              <a:spcBef>
                <a:spcPts val="400"/>
              </a:spcBef>
              <a:spcAft>
                <a:spcPts val="0"/>
              </a:spcAft>
              <a:buSzPts val="1600"/>
              <a:buFont typeface="Century Gothic"/>
              <a:buNone/>
              <a:defRPr/>
            </a:lvl1pPr>
            <a:lvl2pPr indent="-228600" lvl="1" marL="914400" algn="l">
              <a:spcBef>
                <a:spcPts val="600"/>
              </a:spcBef>
              <a:spcAft>
                <a:spcPts val="0"/>
              </a:spcAft>
              <a:buSzPts val="1440"/>
              <a:buFont typeface="Century Gothic"/>
              <a:buNone/>
              <a:defRPr/>
            </a:lvl2pPr>
            <a:lvl3pPr indent="-228600" lvl="2" marL="1371600" algn="l">
              <a:spcBef>
                <a:spcPts val="600"/>
              </a:spcBef>
              <a:spcAft>
                <a:spcPts val="0"/>
              </a:spcAft>
              <a:buSzPts val="1280"/>
              <a:buFont typeface="Century Gothic"/>
              <a:buNone/>
              <a:defRPr/>
            </a:lvl3pPr>
            <a:lvl4pPr indent="-228600" lvl="3" marL="1828800" algn="l">
              <a:spcBef>
                <a:spcPts val="600"/>
              </a:spcBef>
              <a:spcAft>
                <a:spcPts val="0"/>
              </a:spcAft>
              <a:buSzPts val="1120"/>
              <a:buFont typeface="Century Gothic"/>
              <a:buNone/>
              <a:defRPr/>
            </a:lvl4pPr>
            <a:lvl5pPr indent="-228600" lvl="4" marL="2286000" algn="l">
              <a:spcBef>
                <a:spcPts val="600"/>
              </a:spcBef>
              <a:spcAft>
                <a:spcPts val="0"/>
              </a:spcAft>
              <a:buSzPts val="1120"/>
              <a:buFont typeface="Century Gothic"/>
              <a:buNone/>
              <a:defRPr/>
            </a:lvl5pPr>
            <a:lvl6pPr indent="-320039" lvl="5" marL="2743200" algn="l">
              <a:spcBef>
                <a:spcPts val="600"/>
              </a:spcBef>
              <a:spcAft>
                <a:spcPts val="0"/>
              </a:spcAft>
              <a:buSzPts val="1440"/>
              <a:buChar char="▶"/>
              <a:defRPr/>
            </a:lvl6pPr>
            <a:lvl7pPr indent="-320039" lvl="6" marL="3200400" algn="l">
              <a:spcBef>
                <a:spcPts val="600"/>
              </a:spcBef>
              <a:spcAft>
                <a:spcPts val="0"/>
              </a:spcAft>
              <a:buSzPts val="1440"/>
              <a:buChar char="▶"/>
              <a:defRPr/>
            </a:lvl7pPr>
            <a:lvl8pPr indent="-320040" lvl="7" marL="3657600" algn="l">
              <a:spcBef>
                <a:spcPts val="600"/>
              </a:spcBef>
              <a:spcAft>
                <a:spcPts val="0"/>
              </a:spcAft>
              <a:buSzPts val="1440"/>
              <a:buChar char="▶"/>
              <a:defRPr/>
            </a:lvl8pPr>
            <a:lvl9pPr indent="-320040" lvl="8" marL="4114800" algn="l">
              <a:spcBef>
                <a:spcPts val="600"/>
              </a:spcBef>
              <a:spcAft>
                <a:spcPts val="600"/>
              </a:spcAft>
              <a:buSzPts val="1440"/>
              <a:buChar char="▶"/>
              <a:defRPr/>
            </a:lvl9pPr>
          </a:lstStyle>
          <a:p/>
        </p:txBody>
      </p:sp>
      <p:sp>
        <p:nvSpPr>
          <p:cNvPr id="99" name="Google Shape;99;p26"/>
          <p:cNvSpPr txBox="1"/>
          <p:nvPr>
            <p:ph idx="2" type="body"/>
          </p:nvPr>
        </p:nvSpPr>
        <p:spPr>
          <a:xfrm>
            <a:off x="684213" y="4301067"/>
            <a:ext cx="8534400" cy="1684865"/>
          </a:xfrm>
          <a:prstGeom prst="rect">
            <a:avLst/>
          </a:prstGeom>
          <a:noFill/>
          <a:ln>
            <a:noFill/>
          </a:ln>
        </p:spPr>
        <p:txBody>
          <a:bodyPr anchorCtr="0" anchor="ctr" bIns="45700" lIns="91425" spcFirstLastPara="1" rIns="91425" wrap="square" tIns="45700">
            <a:normAutofit/>
          </a:bodyPr>
          <a:lstStyle>
            <a:lvl1pPr indent="-228600" lvl="0" marL="457200" algn="l">
              <a:spcBef>
                <a:spcPts val="400"/>
              </a:spcBef>
              <a:spcAft>
                <a:spcPts val="0"/>
              </a:spcAft>
              <a:buSzPts val="1600"/>
              <a:buNone/>
              <a:defRPr sz="2000">
                <a:solidFill>
                  <a:srgbClr val="0F486F"/>
                </a:solidFill>
              </a:defRPr>
            </a:lvl1pPr>
            <a:lvl2pPr indent="-228600" lvl="1" marL="914400" algn="l">
              <a:spcBef>
                <a:spcPts val="600"/>
              </a:spcBef>
              <a:spcAft>
                <a:spcPts val="0"/>
              </a:spcAft>
              <a:buSzPts val="1440"/>
              <a:buNone/>
              <a:defRPr sz="1800">
                <a:solidFill>
                  <a:schemeClr val="lt1"/>
                </a:solidFill>
              </a:defRPr>
            </a:lvl2pPr>
            <a:lvl3pPr indent="-228600" lvl="2" marL="1371600" algn="l">
              <a:spcBef>
                <a:spcPts val="600"/>
              </a:spcBef>
              <a:spcAft>
                <a:spcPts val="0"/>
              </a:spcAft>
              <a:buSzPts val="1280"/>
              <a:buNone/>
              <a:defRPr sz="1600">
                <a:solidFill>
                  <a:schemeClr val="lt1"/>
                </a:solidFill>
              </a:defRPr>
            </a:lvl3pPr>
            <a:lvl4pPr indent="-228600" lvl="3" marL="1828800" algn="l">
              <a:spcBef>
                <a:spcPts val="600"/>
              </a:spcBef>
              <a:spcAft>
                <a:spcPts val="0"/>
              </a:spcAft>
              <a:buSzPts val="1120"/>
              <a:buNone/>
              <a:defRPr sz="1400">
                <a:solidFill>
                  <a:schemeClr val="lt1"/>
                </a:solidFill>
              </a:defRPr>
            </a:lvl4pPr>
            <a:lvl5pPr indent="-228600" lvl="4" marL="2286000" algn="l">
              <a:spcBef>
                <a:spcPts val="600"/>
              </a:spcBef>
              <a:spcAft>
                <a:spcPts val="0"/>
              </a:spcAft>
              <a:buSzPts val="1120"/>
              <a:buNone/>
              <a:defRPr sz="1400">
                <a:solidFill>
                  <a:schemeClr val="lt1"/>
                </a:solidFill>
              </a:defRPr>
            </a:lvl5pPr>
            <a:lvl6pPr indent="-228600" lvl="5" marL="2743200" algn="l">
              <a:spcBef>
                <a:spcPts val="600"/>
              </a:spcBef>
              <a:spcAft>
                <a:spcPts val="0"/>
              </a:spcAft>
              <a:buSzPts val="1120"/>
              <a:buNone/>
              <a:defRPr sz="1400">
                <a:solidFill>
                  <a:schemeClr val="lt1"/>
                </a:solidFill>
              </a:defRPr>
            </a:lvl6pPr>
            <a:lvl7pPr indent="-228600" lvl="6" marL="3200400" algn="l">
              <a:spcBef>
                <a:spcPts val="600"/>
              </a:spcBef>
              <a:spcAft>
                <a:spcPts val="0"/>
              </a:spcAft>
              <a:buSzPts val="1120"/>
              <a:buNone/>
              <a:defRPr sz="1400">
                <a:solidFill>
                  <a:schemeClr val="lt1"/>
                </a:solidFill>
              </a:defRPr>
            </a:lvl7pPr>
            <a:lvl8pPr indent="-228600" lvl="7" marL="3657600" algn="l">
              <a:spcBef>
                <a:spcPts val="600"/>
              </a:spcBef>
              <a:spcAft>
                <a:spcPts val="0"/>
              </a:spcAft>
              <a:buSzPts val="1120"/>
              <a:buNone/>
              <a:defRPr sz="1400">
                <a:solidFill>
                  <a:schemeClr val="lt1"/>
                </a:solidFill>
              </a:defRPr>
            </a:lvl8pPr>
            <a:lvl9pPr indent="-228600" lvl="8" marL="4114800" algn="l">
              <a:spcBef>
                <a:spcPts val="600"/>
              </a:spcBef>
              <a:spcAft>
                <a:spcPts val="600"/>
              </a:spcAft>
              <a:buSzPts val="1120"/>
              <a:buNone/>
              <a:defRPr sz="1400">
                <a:solidFill>
                  <a:schemeClr val="lt1"/>
                </a:solidFill>
              </a:defRPr>
            </a:lvl9pPr>
          </a:lstStyle>
          <a:p/>
        </p:txBody>
      </p:sp>
      <p:sp>
        <p:nvSpPr>
          <p:cNvPr id="100" name="Google Shape;100;p26"/>
          <p:cNvSpPr txBox="1"/>
          <p:nvPr>
            <p:ph idx="10" type="dt"/>
          </p:nvPr>
        </p:nvSpPr>
        <p:spPr>
          <a:xfrm>
            <a:off x="9904412" y="6172200"/>
            <a:ext cx="1600200" cy="365125"/>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1" name="Google Shape;101;p26"/>
          <p:cNvSpPr txBox="1"/>
          <p:nvPr>
            <p:ph idx="11" type="ftr"/>
          </p:nvPr>
        </p:nvSpPr>
        <p:spPr>
          <a:xfrm>
            <a:off x="684212" y="6172200"/>
            <a:ext cx="7543800" cy="36512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26"/>
          <p:cNvSpPr txBox="1"/>
          <p:nvPr>
            <p:ph idx="12" type="sldNum"/>
          </p:nvPr>
        </p:nvSpPr>
        <p:spPr>
          <a:xfrm>
            <a:off x="10363200" y="5578475"/>
            <a:ext cx="1142245" cy="669925"/>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103" name="Google Shape;103;p26"/>
          <p:cNvSpPr txBox="1"/>
          <p:nvPr/>
        </p:nvSpPr>
        <p:spPr>
          <a:xfrm>
            <a:off x="531812" y="812222"/>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en-US" sz="8000" u="none" cap="none" strike="noStrike">
                <a:solidFill>
                  <a:schemeClr val="lt1"/>
                </a:solidFill>
                <a:latin typeface="Century Gothic"/>
                <a:ea typeface="Century Gothic"/>
                <a:cs typeface="Century Gothic"/>
                <a:sym typeface="Century Gothic"/>
              </a:rPr>
              <a:t>“</a:t>
            </a:r>
            <a:endParaRPr/>
          </a:p>
        </p:txBody>
      </p:sp>
      <p:sp>
        <p:nvSpPr>
          <p:cNvPr id="104" name="Google Shape;104;p26"/>
          <p:cNvSpPr txBox="1"/>
          <p:nvPr/>
        </p:nvSpPr>
        <p:spPr>
          <a:xfrm>
            <a:off x="10285412" y="2768601"/>
            <a:ext cx="609600" cy="584776"/>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r>
              <a:rPr b="0" i="0" lang="en-US" sz="8000" u="none" cap="none" strike="noStrike">
                <a:solidFill>
                  <a:schemeClr val="lt1"/>
                </a:solidFill>
                <a:latin typeface="Century Gothic"/>
                <a:ea typeface="Century Gothic"/>
                <a:cs typeface="Century Gothic"/>
                <a:sym typeface="Century Gothic"/>
              </a:rPr>
              <a:t>”</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me Card">
  <p:cSld name="Name Card">
    <p:spTree>
      <p:nvGrpSpPr>
        <p:cNvPr id="105" name="Shape 105"/>
        <p:cNvGrpSpPr/>
        <p:nvPr/>
      </p:nvGrpSpPr>
      <p:grpSpPr>
        <a:xfrm>
          <a:off x="0" y="0"/>
          <a:ext cx="0" cy="0"/>
          <a:chOff x="0" y="0"/>
          <a:chExt cx="0" cy="0"/>
        </a:xfrm>
      </p:grpSpPr>
      <p:sp>
        <p:nvSpPr>
          <p:cNvPr id="106" name="Google Shape;106;p27"/>
          <p:cNvSpPr txBox="1"/>
          <p:nvPr>
            <p:ph type="title"/>
          </p:nvPr>
        </p:nvSpPr>
        <p:spPr>
          <a:xfrm>
            <a:off x="684212" y="3429000"/>
            <a:ext cx="8534400" cy="16974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1"/>
              </a:buClr>
              <a:buSzPts val="3200"/>
              <a:buFont typeface="Century Gothic"/>
              <a:buNone/>
              <a:defRPr b="0" sz="32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7" name="Google Shape;107;p27"/>
          <p:cNvSpPr txBox="1"/>
          <p:nvPr>
            <p:ph idx="1" type="body"/>
          </p:nvPr>
        </p:nvSpPr>
        <p:spPr>
          <a:xfrm>
            <a:off x="684211" y="5132981"/>
            <a:ext cx="8535990" cy="860400"/>
          </a:xfrm>
          <a:prstGeom prst="rect">
            <a:avLst/>
          </a:prstGeom>
          <a:noFill/>
          <a:ln>
            <a:noFill/>
          </a:ln>
        </p:spPr>
        <p:txBody>
          <a:bodyPr anchorCtr="0" anchor="t" bIns="45700" lIns="91425" spcFirstLastPara="1" rIns="91425" wrap="square" tIns="45700">
            <a:normAutofit/>
          </a:bodyPr>
          <a:lstStyle>
            <a:lvl1pPr indent="-228600" lvl="0" marL="457200" algn="l">
              <a:spcBef>
                <a:spcPts val="400"/>
              </a:spcBef>
              <a:spcAft>
                <a:spcPts val="0"/>
              </a:spcAft>
              <a:buSzPts val="1600"/>
              <a:buNone/>
              <a:defRPr sz="2000">
                <a:solidFill>
                  <a:srgbClr val="0F486F"/>
                </a:solidFill>
              </a:defRPr>
            </a:lvl1pPr>
            <a:lvl2pPr indent="-228600" lvl="1" marL="914400" algn="l">
              <a:spcBef>
                <a:spcPts val="600"/>
              </a:spcBef>
              <a:spcAft>
                <a:spcPts val="0"/>
              </a:spcAft>
              <a:buSzPts val="1440"/>
              <a:buNone/>
              <a:defRPr sz="1800">
                <a:solidFill>
                  <a:schemeClr val="lt1"/>
                </a:solidFill>
              </a:defRPr>
            </a:lvl2pPr>
            <a:lvl3pPr indent="-228600" lvl="2" marL="1371600" algn="l">
              <a:spcBef>
                <a:spcPts val="600"/>
              </a:spcBef>
              <a:spcAft>
                <a:spcPts val="0"/>
              </a:spcAft>
              <a:buSzPts val="1280"/>
              <a:buNone/>
              <a:defRPr sz="1600">
                <a:solidFill>
                  <a:schemeClr val="lt1"/>
                </a:solidFill>
              </a:defRPr>
            </a:lvl3pPr>
            <a:lvl4pPr indent="-228600" lvl="3" marL="1828800" algn="l">
              <a:spcBef>
                <a:spcPts val="600"/>
              </a:spcBef>
              <a:spcAft>
                <a:spcPts val="0"/>
              </a:spcAft>
              <a:buSzPts val="1120"/>
              <a:buNone/>
              <a:defRPr sz="1400">
                <a:solidFill>
                  <a:schemeClr val="lt1"/>
                </a:solidFill>
              </a:defRPr>
            </a:lvl4pPr>
            <a:lvl5pPr indent="-228600" lvl="4" marL="2286000" algn="l">
              <a:spcBef>
                <a:spcPts val="600"/>
              </a:spcBef>
              <a:spcAft>
                <a:spcPts val="0"/>
              </a:spcAft>
              <a:buSzPts val="1120"/>
              <a:buNone/>
              <a:defRPr sz="1400">
                <a:solidFill>
                  <a:schemeClr val="lt1"/>
                </a:solidFill>
              </a:defRPr>
            </a:lvl5pPr>
            <a:lvl6pPr indent="-228600" lvl="5" marL="2743200" algn="l">
              <a:spcBef>
                <a:spcPts val="600"/>
              </a:spcBef>
              <a:spcAft>
                <a:spcPts val="0"/>
              </a:spcAft>
              <a:buSzPts val="1120"/>
              <a:buNone/>
              <a:defRPr sz="1400">
                <a:solidFill>
                  <a:schemeClr val="lt1"/>
                </a:solidFill>
              </a:defRPr>
            </a:lvl6pPr>
            <a:lvl7pPr indent="-228600" lvl="6" marL="3200400" algn="l">
              <a:spcBef>
                <a:spcPts val="600"/>
              </a:spcBef>
              <a:spcAft>
                <a:spcPts val="0"/>
              </a:spcAft>
              <a:buSzPts val="1120"/>
              <a:buNone/>
              <a:defRPr sz="1400">
                <a:solidFill>
                  <a:schemeClr val="lt1"/>
                </a:solidFill>
              </a:defRPr>
            </a:lvl7pPr>
            <a:lvl8pPr indent="-228600" lvl="7" marL="3657600" algn="l">
              <a:spcBef>
                <a:spcPts val="600"/>
              </a:spcBef>
              <a:spcAft>
                <a:spcPts val="0"/>
              </a:spcAft>
              <a:buSzPts val="1120"/>
              <a:buNone/>
              <a:defRPr sz="1400">
                <a:solidFill>
                  <a:schemeClr val="lt1"/>
                </a:solidFill>
              </a:defRPr>
            </a:lvl8pPr>
            <a:lvl9pPr indent="-228600" lvl="8" marL="4114800" algn="l">
              <a:spcBef>
                <a:spcPts val="600"/>
              </a:spcBef>
              <a:spcAft>
                <a:spcPts val="600"/>
              </a:spcAft>
              <a:buSzPts val="1120"/>
              <a:buNone/>
              <a:defRPr sz="1400">
                <a:solidFill>
                  <a:schemeClr val="lt1"/>
                </a:solidFill>
              </a:defRPr>
            </a:lvl9pPr>
          </a:lstStyle>
          <a:p/>
        </p:txBody>
      </p:sp>
      <p:sp>
        <p:nvSpPr>
          <p:cNvPr id="108" name="Google Shape;108;p27"/>
          <p:cNvSpPr txBox="1"/>
          <p:nvPr>
            <p:ph idx="10" type="dt"/>
          </p:nvPr>
        </p:nvSpPr>
        <p:spPr>
          <a:xfrm>
            <a:off x="9904412" y="6172200"/>
            <a:ext cx="1600200" cy="365125"/>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9" name="Google Shape;109;p27"/>
          <p:cNvSpPr txBox="1"/>
          <p:nvPr>
            <p:ph idx="11" type="ftr"/>
          </p:nvPr>
        </p:nvSpPr>
        <p:spPr>
          <a:xfrm>
            <a:off x="684212" y="6172200"/>
            <a:ext cx="7543800" cy="36512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0" name="Google Shape;110;p27"/>
          <p:cNvSpPr txBox="1"/>
          <p:nvPr>
            <p:ph idx="12" type="sldNum"/>
          </p:nvPr>
        </p:nvSpPr>
        <p:spPr>
          <a:xfrm>
            <a:off x="10363200" y="5578475"/>
            <a:ext cx="1142245" cy="669925"/>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Name Card">
  <p:cSld name="Quote Name Card">
    <p:spTree>
      <p:nvGrpSpPr>
        <p:cNvPr id="111" name="Shape 111"/>
        <p:cNvGrpSpPr/>
        <p:nvPr/>
      </p:nvGrpSpPr>
      <p:grpSpPr>
        <a:xfrm>
          <a:off x="0" y="0"/>
          <a:ext cx="0" cy="0"/>
          <a:chOff x="0" y="0"/>
          <a:chExt cx="0" cy="0"/>
        </a:xfrm>
      </p:grpSpPr>
      <p:sp>
        <p:nvSpPr>
          <p:cNvPr id="112" name="Google Shape;112;p28"/>
          <p:cNvSpPr txBox="1"/>
          <p:nvPr>
            <p:ph type="title"/>
          </p:nvPr>
        </p:nvSpPr>
        <p:spPr>
          <a:xfrm>
            <a:off x="1141413" y="685800"/>
            <a:ext cx="9144000" cy="27432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lt1"/>
              </a:buClr>
              <a:buSzPts val="3200"/>
              <a:buFont typeface="Century Gothic"/>
              <a:buNone/>
              <a:defRPr b="0" sz="3200" cap="none">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3" name="Google Shape;113;p28"/>
          <p:cNvSpPr txBox="1"/>
          <p:nvPr>
            <p:ph idx="1" type="body"/>
          </p:nvPr>
        </p:nvSpPr>
        <p:spPr>
          <a:xfrm>
            <a:off x="684212" y="3928534"/>
            <a:ext cx="8534401" cy="1049866"/>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SzPts val="1920"/>
              <a:buNone/>
              <a:defRPr b="0" sz="2400" cap="none">
                <a:solidFill>
                  <a:schemeClr val="lt1"/>
                </a:solidFill>
              </a:defRPr>
            </a:lvl1pPr>
            <a:lvl2pPr indent="-320040" lvl="1" marL="914400" algn="l">
              <a:spcBef>
                <a:spcPts val="600"/>
              </a:spcBef>
              <a:spcAft>
                <a:spcPts val="0"/>
              </a:spcAft>
              <a:buSzPts val="1440"/>
              <a:buChar char="▶"/>
              <a:defRPr/>
            </a:lvl2pPr>
            <a:lvl3pPr indent="-320039" lvl="2" marL="1371600" algn="l">
              <a:spcBef>
                <a:spcPts val="600"/>
              </a:spcBef>
              <a:spcAft>
                <a:spcPts val="0"/>
              </a:spcAft>
              <a:buSzPts val="1440"/>
              <a:buChar char="▶"/>
              <a:defRPr/>
            </a:lvl3pPr>
            <a:lvl4pPr indent="-320039" lvl="3" marL="1828800" algn="l">
              <a:spcBef>
                <a:spcPts val="600"/>
              </a:spcBef>
              <a:spcAft>
                <a:spcPts val="0"/>
              </a:spcAft>
              <a:buSzPts val="1440"/>
              <a:buChar char="▶"/>
              <a:defRPr/>
            </a:lvl4pPr>
            <a:lvl5pPr indent="-320039" lvl="4" marL="2286000" algn="l">
              <a:spcBef>
                <a:spcPts val="600"/>
              </a:spcBef>
              <a:spcAft>
                <a:spcPts val="0"/>
              </a:spcAft>
              <a:buSzPts val="1440"/>
              <a:buChar char="▶"/>
              <a:defRPr/>
            </a:lvl5pPr>
            <a:lvl6pPr indent="-320039" lvl="5" marL="2743200" algn="l">
              <a:spcBef>
                <a:spcPts val="600"/>
              </a:spcBef>
              <a:spcAft>
                <a:spcPts val="0"/>
              </a:spcAft>
              <a:buSzPts val="1440"/>
              <a:buChar char="▶"/>
              <a:defRPr/>
            </a:lvl6pPr>
            <a:lvl7pPr indent="-320039" lvl="6" marL="3200400" algn="l">
              <a:spcBef>
                <a:spcPts val="600"/>
              </a:spcBef>
              <a:spcAft>
                <a:spcPts val="0"/>
              </a:spcAft>
              <a:buSzPts val="1440"/>
              <a:buChar char="▶"/>
              <a:defRPr/>
            </a:lvl7pPr>
            <a:lvl8pPr indent="-320040" lvl="7" marL="3657600" algn="l">
              <a:spcBef>
                <a:spcPts val="600"/>
              </a:spcBef>
              <a:spcAft>
                <a:spcPts val="0"/>
              </a:spcAft>
              <a:buSzPts val="1440"/>
              <a:buChar char="▶"/>
              <a:defRPr/>
            </a:lvl8pPr>
            <a:lvl9pPr indent="-320040" lvl="8" marL="4114800" algn="l">
              <a:spcBef>
                <a:spcPts val="600"/>
              </a:spcBef>
              <a:spcAft>
                <a:spcPts val="600"/>
              </a:spcAft>
              <a:buSzPts val="1440"/>
              <a:buChar char="▶"/>
              <a:defRPr/>
            </a:lvl9pPr>
          </a:lstStyle>
          <a:p/>
        </p:txBody>
      </p:sp>
      <p:sp>
        <p:nvSpPr>
          <p:cNvPr id="114" name="Google Shape;114;p28"/>
          <p:cNvSpPr txBox="1"/>
          <p:nvPr>
            <p:ph idx="2" type="body"/>
          </p:nvPr>
        </p:nvSpPr>
        <p:spPr>
          <a:xfrm>
            <a:off x="684211" y="4978400"/>
            <a:ext cx="8534401" cy="1016000"/>
          </a:xfrm>
          <a:prstGeom prst="rect">
            <a:avLst/>
          </a:prstGeom>
          <a:noFill/>
          <a:ln>
            <a:noFill/>
          </a:ln>
        </p:spPr>
        <p:txBody>
          <a:bodyPr anchorCtr="0" anchor="t" bIns="45700" lIns="91425" spcFirstLastPara="1" rIns="91425" wrap="square" tIns="45700">
            <a:normAutofit/>
          </a:bodyPr>
          <a:lstStyle>
            <a:lvl1pPr indent="-228600" lvl="0" marL="457200" algn="l">
              <a:spcBef>
                <a:spcPts val="360"/>
              </a:spcBef>
              <a:spcAft>
                <a:spcPts val="0"/>
              </a:spcAft>
              <a:buSzPts val="1440"/>
              <a:buNone/>
              <a:defRPr sz="1800">
                <a:solidFill>
                  <a:srgbClr val="0F486F"/>
                </a:solidFill>
              </a:defRPr>
            </a:lvl1pPr>
            <a:lvl2pPr indent="-228600" lvl="1" marL="914400" algn="l">
              <a:spcBef>
                <a:spcPts val="600"/>
              </a:spcBef>
              <a:spcAft>
                <a:spcPts val="0"/>
              </a:spcAft>
              <a:buSzPts val="1440"/>
              <a:buNone/>
              <a:defRPr sz="1800">
                <a:solidFill>
                  <a:schemeClr val="lt1"/>
                </a:solidFill>
              </a:defRPr>
            </a:lvl2pPr>
            <a:lvl3pPr indent="-228600" lvl="2" marL="1371600" algn="l">
              <a:spcBef>
                <a:spcPts val="600"/>
              </a:spcBef>
              <a:spcAft>
                <a:spcPts val="0"/>
              </a:spcAft>
              <a:buSzPts val="1280"/>
              <a:buNone/>
              <a:defRPr sz="1600">
                <a:solidFill>
                  <a:schemeClr val="lt1"/>
                </a:solidFill>
              </a:defRPr>
            </a:lvl3pPr>
            <a:lvl4pPr indent="-228600" lvl="3" marL="1828800" algn="l">
              <a:spcBef>
                <a:spcPts val="600"/>
              </a:spcBef>
              <a:spcAft>
                <a:spcPts val="0"/>
              </a:spcAft>
              <a:buSzPts val="1120"/>
              <a:buNone/>
              <a:defRPr sz="1400">
                <a:solidFill>
                  <a:schemeClr val="lt1"/>
                </a:solidFill>
              </a:defRPr>
            </a:lvl4pPr>
            <a:lvl5pPr indent="-228600" lvl="4" marL="2286000" algn="l">
              <a:spcBef>
                <a:spcPts val="600"/>
              </a:spcBef>
              <a:spcAft>
                <a:spcPts val="0"/>
              </a:spcAft>
              <a:buSzPts val="1120"/>
              <a:buNone/>
              <a:defRPr sz="1400">
                <a:solidFill>
                  <a:schemeClr val="lt1"/>
                </a:solidFill>
              </a:defRPr>
            </a:lvl5pPr>
            <a:lvl6pPr indent="-228600" lvl="5" marL="2743200" algn="l">
              <a:spcBef>
                <a:spcPts val="600"/>
              </a:spcBef>
              <a:spcAft>
                <a:spcPts val="0"/>
              </a:spcAft>
              <a:buSzPts val="1120"/>
              <a:buNone/>
              <a:defRPr sz="1400">
                <a:solidFill>
                  <a:schemeClr val="lt1"/>
                </a:solidFill>
              </a:defRPr>
            </a:lvl6pPr>
            <a:lvl7pPr indent="-228600" lvl="6" marL="3200400" algn="l">
              <a:spcBef>
                <a:spcPts val="600"/>
              </a:spcBef>
              <a:spcAft>
                <a:spcPts val="0"/>
              </a:spcAft>
              <a:buSzPts val="1120"/>
              <a:buNone/>
              <a:defRPr sz="1400">
                <a:solidFill>
                  <a:schemeClr val="lt1"/>
                </a:solidFill>
              </a:defRPr>
            </a:lvl7pPr>
            <a:lvl8pPr indent="-228600" lvl="7" marL="3657600" algn="l">
              <a:spcBef>
                <a:spcPts val="600"/>
              </a:spcBef>
              <a:spcAft>
                <a:spcPts val="0"/>
              </a:spcAft>
              <a:buSzPts val="1120"/>
              <a:buNone/>
              <a:defRPr sz="1400">
                <a:solidFill>
                  <a:schemeClr val="lt1"/>
                </a:solidFill>
              </a:defRPr>
            </a:lvl8pPr>
            <a:lvl9pPr indent="-228600" lvl="8" marL="4114800" algn="l">
              <a:spcBef>
                <a:spcPts val="600"/>
              </a:spcBef>
              <a:spcAft>
                <a:spcPts val="600"/>
              </a:spcAft>
              <a:buSzPts val="1120"/>
              <a:buNone/>
              <a:defRPr sz="1400">
                <a:solidFill>
                  <a:schemeClr val="lt1"/>
                </a:solidFill>
              </a:defRPr>
            </a:lvl9pPr>
          </a:lstStyle>
          <a:p/>
        </p:txBody>
      </p:sp>
      <p:sp>
        <p:nvSpPr>
          <p:cNvPr id="115" name="Google Shape;115;p28"/>
          <p:cNvSpPr txBox="1"/>
          <p:nvPr>
            <p:ph idx="10" type="dt"/>
          </p:nvPr>
        </p:nvSpPr>
        <p:spPr>
          <a:xfrm>
            <a:off x="9904412" y="6172200"/>
            <a:ext cx="1600200" cy="365125"/>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6" name="Google Shape;116;p28"/>
          <p:cNvSpPr txBox="1"/>
          <p:nvPr>
            <p:ph idx="11" type="ftr"/>
          </p:nvPr>
        </p:nvSpPr>
        <p:spPr>
          <a:xfrm>
            <a:off x="684212" y="6172200"/>
            <a:ext cx="7543800" cy="36512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7" name="Google Shape;117;p28"/>
          <p:cNvSpPr txBox="1"/>
          <p:nvPr>
            <p:ph idx="12" type="sldNum"/>
          </p:nvPr>
        </p:nvSpPr>
        <p:spPr>
          <a:xfrm>
            <a:off x="10363200" y="5578475"/>
            <a:ext cx="1142245" cy="669925"/>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118" name="Google Shape;118;p28"/>
          <p:cNvSpPr txBox="1"/>
          <p:nvPr/>
        </p:nvSpPr>
        <p:spPr>
          <a:xfrm>
            <a:off x="531812" y="812222"/>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en-US" sz="8000" u="none" cap="none" strike="noStrike">
                <a:solidFill>
                  <a:schemeClr val="lt1"/>
                </a:solidFill>
                <a:latin typeface="Century Gothic"/>
                <a:ea typeface="Century Gothic"/>
                <a:cs typeface="Century Gothic"/>
                <a:sym typeface="Century Gothic"/>
              </a:rPr>
              <a:t>“</a:t>
            </a:r>
            <a:endParaRPr/>
          </a:p>
        </p:txBody>
      </p:sp>
      <p:sp>
        <p:nvSpPr>
          <p:cNvPr id="119" name="Google Shape;119;p28"/>
          <p:cNvSpPr txBox="1"/>
          <p:nvPr/>
        </p:nvSpPr>
        <p:spPr>
          <a:xfrm>
            <a:off x="10285412" y="2768601"/>
            <a:ext cx="609600" cy="584776"/>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r>
              <a:rPr b="0" i="0" lang="en-US" sz="8000" u="none" cap="none" strike="noStrike">
                <a:solidFill>
                  <a:schemeClr val="lt1"/>
                </a:solidFill>
                <a:latin typeface="Century Gothic"/>
                <a:ea typeface="Century Gothic"/>
                <a:cs typeface="Century Gothic"/>
                <a:sym typeface="Century Gothic"/>
              </a:rPr>
              <a:t>”</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rue or False">
  <p:cSld name="True or False">
    <p:spTree>
      <p:nvGrpSpPr>
        <p:cNvPr id="120" name="Shape 120"/>
        <p:cNvGrpSpPr/>
        <p:nvPr/>
      </p:nvGrpSpPr>
      <p:grpSpPr>
        <a:xfrm>
          <a:off x="0" y="0"/>
          <a:ext cx="0" cy="0"/>
          <a:chOff x="0" y="0"/>
          <a:chExt cx="0" cy="0"/>
        </a:xfrm>
      </p:grpSpPr>
      <p:sp>
        <p:nvSpPr>
          <p:cNvPr id="121" name="Google Shape;121;p29"/>
          <p:cNvSpPr txBox="1"/>
          <p:nvPr>
            <p:ph type="title"/>
          </p:nvPr>
        </p:nvSpPr>
        <p:spPr>
          <a:xfrm>
            <a:off x="684213" y="685800"/>
            <a:ext cx="10058400" cy="27432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lt1"/>
              </a:buClr>
              <a:buSzPts val="3600"/>
              <a:buFont typeface="Century Gothic"/>
              <a:buNone/>
              <a:defRPr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2" name="Google Shape;122;p29"/>
          <p:cNvSpPr txBox="1"/>
          <p:nvPr>
            <p:ph idx="1" type="body"/>
          </p:nvPr>
        </p:nvSpPr>
        <p:spPr>
          <a:xfrm>
            <a:off x="684212" y="3928534"/>
            <a:ext cx="8534400" cy="838200"/>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SzPts val="1920"/>
              <a:buNone/>
              <a:defRPr b="0" sz="2400" cap="none">
                <a:solidFill>
                  <a:schemeClr val="lt1"/>
                </a:solidFill>
              </a:defRPr>
            </a:lvl1pPr>
            <a:lvl2pPr indent="-320040" lvl="1" marL="914400" algn="l">
              <a:spcBef>
                <a:spcPts val="600"/>
              </a:spcBef>
              <a:spcAft>
                <a:spcPts val="0"/>
              </a:spcAft>
              <a:buSzPts val="1440"/>
              <a:buChar char="▶"/>
              <a:defRPr/>
            </a:lvl2pPr>
            <a:lvl3pPr indent="-320039" lvl="2" marL="1371600" algn="l">
              <a:spcBef>
                <a:spcPts val="600"/>
              </a:spcBef>
              <a:spcAft>
                <a:spcPts val="0"/>
              </a:spcAft>
              <a:buSzPts val="1440"/>
              <a:buChar char="▶"/>
              <a:defRPr/>
            </a:lvl3pPr>
            <a:lvl4pPr indent="-320039" lvl="3" marL="1828800" algn="l">
              <a:spcBef>
                <a:spcPts val="600"/>
              </a:spcBef>
              <a:spcAft>
                <a:spcPts val="0"/>
              </a:spcAft>
              <a:buSzPts val="1440"/>
              <a:buChar char="▶"/>
              <a:defRPr/>
            </a:lvl4pPr>
            <a:lvl5pPr indent="-320039" lvl="4" marL="2286000" algn="l">
              <a:spcBef>
                <a:spcPts val="600"/>
              </a:spcBef>
              <a:spcAft>
                <a:spcPts val="0"/>
              </a:spcAft>
              <a:buSzPts val="1440"/>
              <a:buChar char="▶"/>
              <a:defRPr/>
            </a:lvl5pPr>
            <a:lvl6pPr indent="-320039" lvl="5" marL="2743200" algn="l">
              <a:spcBef>
                <a:spcPts val="600"/>
              </a:spcBef>
              <a:spcAft>
                <a:spcPts val="0"/>
              </a:spcAft>
              <a:buSzPts val="1440"/>
              <a:buChar char="▶"/>
              <a:defRPr/>
            </a:lvl6pPr>
            <a:lvl7pPr indent="-320039" lvl="6" marL="3200400" algn="l">
              <a:spcBef>
                <a:spcPts val="600"/>
              </a:spcBef>
              <a:spcAft>
                <a:spcPts val="0"/>
              </a:spcAft>
              <a:buSzPts val="1440"/>
              <a:buChar char="▶"/>
              <a:defRPr/>
            </a:lvl7pPr>
            <a:lvl8pPr indent="-320040" lvl="7" marL="3657600" algn="l">
              <a:spcBef>
                <a:spcPts val="600"/>
              </a:spcBef>
              <a:spcAft>
                <a:spcPts val="0"/>
              </a:spcAft>
              <a:buSzPts val="1440"/>
              <a:buChar char="▶"/>
              <a:defRPr/>
            </a:lvl8pPr>
            <a:lvl9pPr indent="-320040" lvl="8" marL="4114800" algn="l">
              <a:spcBef>
                <a:spcPts val="600"/>
              </a:spcBef>
              <a:spcAft>
                <a:spcPts val="600"/>
              </a:spcAft>
              <a:buSzPts val="1440"/>
              <a:buChar char="▶"/>
              <a:defRPr/>
            </a:lvl9pPr>
          </a:lstStyle>
          <a:p/>
        </p:txBody>
      </p:sp>
      <p:sp>
        <p:nvSpPr>
          <p:cNvPr id="123" name="Google Shape;123;p29"/>
          <p:cNvSpPr txBox="1"/>
          <p:nvPr>
            <p:ph idx="2" type="body"/>
          </p:nvPr>
        </p:nvSpPr>
        <p:spPr>
          <a:xfrm>
            <a:off x="684211" y="4766732"/>
            <a:ext cx="8534401" cy="1227667"/>
          </a:xfrm>
          <a:prstGeom prst="rect">
            <a:avLst/>
          </a:prstGeom>
          <a:noFill/>
          <a:ln>
            <a:noFill/>
          </a:ln>
        </p:spPr>
        <p:txBody>
          <a:bodyPr anchorCtr="0" anchor="t" bIns="45700" lIns="91425" spcFirstLastPara="1" rIns="91425" wrap="square" tIns="45700">
            <a:normAutofit/>
          </a:bodyPr>
          <a:lstStyle>
            <a:lvl1pPr indent="-228600" lvl="0" marL="457200" algn="l">
              <a:spcBef>
                <a:spcPts val="360"/>
              </a:spcBef>
              <a:spcAft>
                <a:spcPts val="0"/>
              </a:spcAft>
              <a:buSzPts val="1440"/>
              <a:buNone/>
              <a:defRPr sz="1800">
                <a:solidFill>
                  <a:srgbClr val="0F486F"/>
                </a:solidFill>
              </a:defRPr>
            </a:lvl1pPr>
            <a:lvl2pPr indent="-228600" lvl="1" marL="914400" algn="l">
              <a:spcBef>
                <a:spcPts val="600"/>
              </a:spcBef>
              <a:spcAft>
                <a:spcPts val="0"/>
              </a:spcAft>
              <a:buSzPts val="1440"/>
              <a:buNone/>
              <a:defRPr sz="1800">
                <a:solidFill>
                  <a:schemeClr val="lt1"/>
                </a:solidFill>
              </a:defRPr>
            </a:lvl2pPr>
            <a:lvl3pPr indent="-228600" lvl="2" marL="1371600" algn="l">
              <a:spcBef>
                <a:spcPts val="600"/>
              </a:spcBef>
              <a:spcAft>
                <a:spcPts val="0"/>
              </a:spcAft>
              <a:buSzPts val="1280"/>
              <a:buNone/>
              <a:defRPr sz="1600">
                <a:solidFill>
                  <a:schemeClr val="lt1"/>
                </a:solidFill>
              </a:defRPr>
            </a:lvl3pPr>
            <a:lvl4pPr indent="-228600" lvl="3" marL="1828800" algn="l">
              <a:spcBef>
                <a:spcPts val="600"/>
              </a:spcBef>
              <a:spcAft>
                <a:spcPts val="0"/>
              </a:spcAft>
              <a:buSzPts val="1120"/>
              <a:buNone/>
              <a:defRPr sz="1400">
                <a:solidFill>
                  <a:schemeClr val="lt1"/>
                </a:solidFill>
              </a:defRPr>
            </a:lvl4pPr>
            <a:lvl5pPr indent="-228600" lvl="4" marL="2286000" algn="l">
              <a:spcBef>
                <a:spcPts val="600"/>
              </a:spcBef>
              <a:spcAft>
                <a:spcPts val="0"/>
              </a:spcAft>
              <a:buSzPts val="1120"/>
              <a:buNone/>
              <a:defRPr sz="1400">
                <a:solidFill>
                  <a:schemeClr val="lt1"/>
                </a:solidFill>
              </a:defRPr>
            </a:lvl5pPr>
            <a:lvl6pPr indent="-228600" lvl="5" marL="2743200" algn="l">
              <a:spcBef>
                <a:spcPts val="600"/>
              </a:spcBef>
              <a:spcAft>
                <a:spcPts val="0"/>
              </a:spcAft>
              <a:buSzPts val="1120"/>
              <a:buNone/>
              <a:defRPr sz="1400">
                <a:solidFill>
                  <a:schemeClr val="lt1"/>
                </a:solidFill>
              </a:defRPr>
            </a:lvl6pPr>
            <a:lvl7pPr indent="-228600" lvl="6" marL="3200400" algn="l">
              <a:spcBef>
                <a:spcPts val="600"/>
              </a:spcBef>
              <a:spcAft>
                <a:spcPts val="0"/>
              </a:spcAft>
              <a:buSzPts val="1120"/>
              <a:buNone/>
              <a:defRPr sz="1400">
                <a:solidFill>
                  <a:schemeClr val="lt1"/>
                </a:solidFill>
              </a:defRPr>
            </a:lvl7pPr>
            <a:lvl8pPr indent="-228600" lvl="7" marL="3657600" algn="l">
              <a:spcBef>
                <a:spcPts val="600"/>
              </a:spcBef>
              <a:spcAft>
                <a:spcPts val="0"/>
              </a:spcAft>
              <a:buSzPts val="1120"/>
              <a:buNone/>
              <a:defRPr sz="1400">
                <a:solidFill>
                  <a:schemeClr val="lt1"/>
                </a:solidFill>
              </a:defRPr>
            </a:lvl8pPr>
            <a:lvl9pPr indent="-228600" lvl="8" marL="4114800" algn="l">
              <a:spcBef>
                <a:spcPts val="600"/>
              </a:spcBef>
              <a:spcAft>
                <a:spcPts val="600"/>
              </a:spcAft>
              <a:buSzPts val="1120"/>
              <a:buNone/>
              <a:defRPr sz="1400">
                <a:solidFill>
                  <a:schemeClr val="lt1"/>
                </a:solidFill>
              </a:defRPr>
            </a:lvl9pPr>
          </a:lstStyle>
          <a:p/>
        </p:txBody>
      </p:sp>
      <p:sp>
        <p:nvSpPr>
          <p:cNvPr id="124" name="Google Shape;124;p29"/>
          <p:cNvSpPr txBox="1"/>
          <p:nvPr>
            <p:ph idx="10" type="dt"/>
          </p:nvPr>
        </p:nvSpPr>
        <p:spPr>
          <a:xfrm>
            <a:off x="9904412" y="6172200"/>
            <a:ext cx="1600200" cy="365125"/>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5" name="Google Shape;125;p29"/>
          <p:cNvSpPr txBox="1"/>
          <p:nvPr>
            <p:ph idx="11" type="ftr"/>
          </p:nvPr>
        </p:nvSpPr>
        <p:spPr>
          <a:xfrm>
            <a:off x="684212" y="6172200"/>
            <a:ext cx="7543800" cy="36512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6" name="Google Shape;126;p29"/>
          <p:cNvSpPr txBox="1"/>
          <p:nvPr>
            <p:ph idx="12" type="sldNum"/>
          </p:nvPr>
        </p:nvSpPr>
        <p:spPr>
          <a:xfrm>
            <a:off x="10363200" y="5578475"/>
            <a:ext cx="1142245" cy="669925"/>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27" name="Shape 127"/>
        <p:cNvGrpSpPr/>
        <p:nvPr/>
      </p:nvGrpSpPr>
      <p:grpSpPr>
        <a:xfrm>
          <a:off x="0" y="0"/>
          <a:ext cx="0" cy="0"/>
          <a:chOff x="0" y="0"/>
          <a:chExt cx="0" cy="0"/>
        </a:xfrm>
      </p:grpSpPr>
      <p:sp>
        <p:nvSpPr>
          <p:cNvPr id="128" name="Google Shape;128;p30"/>
          <p:cNvSpPr txBox="1"/>
          <p:nvPr>
            <p:ph type="title"/>
          </p:nvPr>
        </p:nvSpPr>
        <p:spPr>
          <a:xfrm>
            <a:off x="684212" y="4487332"/>
            <a:ext cx="8534400" cy="1507067"/>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lt1"/>
              </a:buClr>
              <a:buSzPts val="3600"/>
              <a:buFont typeface="Century Gothic"/>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9" name="Google Shape;129;p30"/>
          <p:cNvSpPr txBox="1"/>
          <p:nvPr>
            <p:ph idx="1" type="body"/>
          </p:nvPr>
        </p:nvSpPr>
        <p:spPr>
          <a:xfrm rot="5400000">
            <a:off x="3143778" y="-1773767"/>
            <a:ext cx="3615267" cy="8534400"/>
          </a:xfrm>
          <a:prstGeom prst="rect">
            <a:avLst/>
          </a:prstGeom>
          <a:noFill/>
          <a:ln>
            <a:noFill/>
          </a:ln>
        </p:spPr>
        <p:txBody>
          <a:bodyPr anchorCtr="0" anchor="t" bIns="45700" lIns="91425" spcFirstLastPara="1" rIns="91425" wrap="square" tIns="45700">
            <a:normAutofit/>
          </a:bodyPr>
          <a:lstStyle>
            <a:lvl1pPr indent="-320040" lvl="0" marL="457200" algn="l">
              <a:spcBef>
                <a:spcPts val="360"/>
              </a:spcBef>
              <a:spcAft>
                <a:spcPts val="0"/>
              </a:spcAft>
              <a:buSzPts val="1440"/>
              <a:buChar char="▶"/>
              <a:defRPr/>
            </a:lvl1pPr>
            <a:lvl2pPr indent="-320040" lvl="1" marL="914400" algn="l">
              <a:spcBef>
                <a:spcPts val="600"/>
              </a:spcBef>
              <a:spcAft>
                <a:spcPts val="0"/>
              </a:spcAft>
              <a:buSzPts val="1440"/>
              <a:buChar char="▶"/>
              <a:defRPr/>
            </a:lvl2pPr>
            <a:lvl3pPr indent="-320039" lvl="2" marL="1371600" algn="l">
              <a:spcBef>
                <a:spcPts val="600"/>
              </a:spcBef>
              <a:spcAft>
                <a:spcPts val="0"/>
              </a:spcAft>
              <a:buSzPts val="1440"/>
              <a:buChar char="▶"/>
              <a:defRPr/>
            </a:lvl3pPr>
            <a:lvl4pPr indent="-320039" lvl="3" marL="1828800" algn="l">
              <a:spcBef>
                <a:spcPts val="600"/>
              </a:spcBef>
              <a:spcAft>
                <a:spcPts val="0"/>
              </a:spcAft>
              <a:buSzPts val="1440"/>
              <a:buChar char="▶"/>
              <a:defRPr/>
            </a:lvl4pPr>
            <a:lvl5pPr indent="-320039" lvl="4" marL="2286000" algn="l">
              <a:spcBef>
                <a:spcPts val="600"/>
              </a:spcBef>
              <a:spcAft>
                <a:spcPts val="0"/>
              </a:spcAft>
              <a:buSzPts val="1440"/>
              <a:buChar char="▶"/>
              <a:defRPr/>
            </a:lvl5pPr>
            <a:lvl6pPr indent="-320039" lvl="5" marL="2743200" algn="l">
              <a:spcBef>
                <a:spcPts val="600"/>
              </a:spcBef>
              <a:spcAft>
                <a:spcPts val="0"/>
              </a:spcAft>
              <a:buSzPts val="1440"/>
              <a:buChar char="▶"/>
              <a:defRPr/>
            </a:lvl6pPr>
            <a:lvl7pPr indent="-320039" lvl="6" marL="3200400" algn="l">
              <a:spcBef>
                <a:spcPts val="600"/>
              </a:spcBef>
              <a:spcAft>
                <a:spcPts val="0"/>
              </a:spcAft>
              <a:buSzPts val="1440"/>
              <a:buChar char="▶"/>
              <a:defRPr/>
            </a:lvl7pPr>
            <a:lvl8pPr indent="-320040" lvl="7" marL="3657600" algn="l">
              <a:spcBef>
                <a:spcPts val="600"/>
              </a:spcBef>
              <a:spcAft>
                <a:spcPts val="0"/>
              </a:spcAft>
              <a:buSzPts val="1440"/>
              <a:buChar char="▶"/>
              <a:defRPr/>
            </a:lvl8pPr>
            <a:lvl9pPr indent="-320040" lvl="8" marL="4114800" algn="l">
              <a:spcBef>
                <a:spcPts val="600"/>
              </a:spcBef>
              <a:spcAft>
                <a:spcPts val="600"/>
              </a:spcAft>
              <a:buSzPts val="1440"/>
              <a:buChar char="▶"/>
              <a:defRPr/>
            </a:lvl9pPr>
          </a:lstStyle>
          <a:p/>
        </p:txBody>
      </p:sp>
      <p:sp>
        <p:nvSpPr>
          <p:cNvPr id="130" name="Google Shape;130;p30"/>
          <p:cNvSpPr txBox="1"/>
          <p:nvPr>
            <p:ph idx="10" type="dt"/>
          </p:nvPr>
        </p:nvSpPr>
        <p:spPr>
          <a:xfrm>
            <a:off x="9904412" y="6172200"/>
            <a:ext cx="1600200" cy="365125"/>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1" name="Google Shape;131;p30"/>
          <p:cNvSpPr txBox="1"/>
          <p:nvPr>
            <p:ph idx="11" type="ftr"/>
          </p:nvPr>
        </p:nvSpPr>
        <p:spPr>
          <a:xfrm>
            <a:off x="684212" y="6172200"/>
            <a:ext cx="7543800" cy="36512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2" name="Google Shape;132;p30"/>
          <p:cNvSpPr txBox="1"/>
          <p:nvPr>
            <p:ph idx="12" type="sldNum"/>
          </p:nvPr>
        </p:nvSpPr>
        <p:spPr>
          <a:xfrm>
            <a:off x="10363200" y="5578475"/>
            <a:ext cx="1142245" cy="669925"/>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33" name="Shape 133"/>
        <p:cNvGrpSpPr/>
        <p:nvPr/>
      </p:nvGrpSpPr>
      <p:grpSpPr>
        <a:xfrm>
          <a:off x="0" y="0"/>
          <a:ext cx="0" cy="0"/>
          <a:chOff x="0" y="0"/>
          <a:chExt cx="0" cy="0"/>
        </a:xfrm>
      </p:grpSpPr>
      <p:sp>
        <p:nvSpPr>
          <p:cNvPr id="134" name="Google Shape;134;p31"/>
          <p:cNvSpPr txBox="1"/>
          <p:nvPr>
            <p:ph type="title"/>
          </p:nvPr>
        </p:nvSpPr>
        <p:spPr>
          <a:xfrm rot="5400000">
            <a:off x="7427912" y="1943100"/>
            <a:ext cx="4572000" cy="20574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5" name="Google Shape;135;p31"/>
          <p:cNvSpPr txBox="1"/>
          <p:nvPr>
            <p:ph idx="1" type="body"/>
          </p:nvPr>
        </p:nvSpPr>
        <p:spPr>
          <a:xfrm rot="5400000">
            <a:off x="1943100" y="-571500"/>
            <a:ext cx="5308600" cy="7823200"/>
          </a:xfrm>
          <a:prstGeom prst="rect">
            <a:avLst/>
          </a:prstGeom>
          <a:noFill/>
          <a:ln>
            <a:noFill/>
          </a:ln>
        </p:spPr>
        <p:txBody>
          <a:bodyPr anchorCtr="0" anchor="t" bIns="45700" lIns="91425" spcFirstLastPara="1" rIns="91425" wrap="square" tIns="45700">
            <a:normAutofit/>
          </a:bodyPr>
          <a:lstStyle>
            <a:lvl1pPr indent="-320040" lvl="0" marL="457200" algn="l">
              <a:spcBef>
                <a:spcPts val="360"/>
              </a:spcBef>
              <a:spcAft>
                <a:spcPts val="0"/>
              </a:spcAft>
              <a:buSzPts val="1440"/>
              <a:buChar char="▶"/>
              <a:defRPr/>
            </a:lvl1pPr>
            <a:lvl2pPr indent="-320040" lvl="1" marL="914400" algn="l">
              <a:spcBef>
                <a:spcPts val="600"/>
              </a:spcBef>
              <a:spcAft>
                <a:spcPts val="0"/>
              </a:spcAft>
              <a:buSzPts val="1440"/>
              <a:buChar char="▶"/>
              <a:defRPr/>
            </a:lvl2pPr>
            <a:lvl3pPr indent="-320039" lvl="2" marL="1371600" algn="l">
              <a:spcBef>
                <a:spcPts val="600"/>
              </a:spcBef>
              <a:spcAft>
                <a:spcPts val="0"/>
              </a:spcAft>
              <a:buSzPts val="1440"/>
              <a:buChar char="▶"/>
              <a:defRPr/>
            </a:lvl3pPr>
            <a:lvl4pPr indent="-320039" lvl="3" marL="1828800" algn="l">
              <a:spcBef>
                <a:spcPts val="600"/>
              </a:spcBef>
              <a:spcAft>
                <a:spcPts val="0"/>
              </a:spcAft>
              <a:buSzPts val="1440"/>
              <a:buChar char="▶"/>
              <a:defRPr/>
            </a:lvl4pPr>
            <a:lvl5pPr indent="-320039" lvl="4" marL="2286000" algn="l">
              <a:spcBef>
                <a:spcPts val="600"/>
              </a:spcBef>
              <a:spcAft>
                <a:spcPts val="0"/>
              </a:spcAft>
              <a:buSzPts val="1440"/>
              <a:buChar char="▶"/>
              <a:defRPr/>
            </a:lvl5pPr>
            <a:lvl6pPr indent="-320039" lvl="5" marL="2743200" algn="l">
              <a:spcBef>
                <a:spcPts val="600"/>
              </a:spcBef>
              <a:spcAft>
                <a:spcPts val="0"/>
              </a:spcAft>
              <a:buSzPts val="1440"/>
              <a:buChar char="▶"/>
              <a:defRPr/>
            </a:lvl6pPr>
            <a:lvl7pPr indent="-320039" lvl="6" marL="3200400" algn="l">
              <a:spcBef>
                <a:spcPts val="600"/>
              </a:spcBef>
              <a:spcAft>
                <a:spcPts val="0"/>
              </a:spcAft>
              <a:buSzPts val="1440"/>
              <a:buChar char="▶"/>
              <a:defRPr/>
            </a:lvl7pPr>
            <a:lvl8pPr indent="-320040" lvl="7" marL="3657600" algn="l">
              <a:spcBef>
                <a:spcPts val="600"/>
              </a:spcBef>
              <a:spcAft>
                <a:spcPts val="0"/>
              </a:spcAft>
              <a:buSzPts val="1440"/>
              <a:buChar char="▶"/>
              <a:defRPr/>
            </a:lvl8pPr>
            <a:lvl9pPr indent="-320040" lvl="8" marL="4114800" algn="l">
              <a:spcBef>
                <a:spcPts val="600"/>
              </a:spcBef>
              <a:spcAft>
                <a:spcPts val="600"/>
              </a:spcAft>
              <a:buSzPts val="1440"/>
              <a:buChar char="▶"/>
              <a:defRPr/>
            </a:lvl9pPr>
          </a:lstStyle>
          <a:p/>
        </p:txBody>
      </p:sp>
      <p:sp>
        <p:nvSpPr>
          <p:cNvPr id="136" name="Google Shape;136;p31"/>
          <p:cNvSpPr txBox="1"/>
          <p:nvPr>
            <p:ph idx="10" type="dt"/>
          </p:nvPr>
        </p:nvSpPr>
        <p:spPr>
          <a:xfrm>
            <a:off x="9904412" y="6172200"/>
            <a:ext cx="1600200" cy="365125"/>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7" name="Google Shape;137;p31"/>
          <p:cNvSpPr txBox="1"/>
          <p:nvPr>
            <p:ph idx="11" type="ftr"/>
          </p:nvPr>
        </p:nvSpPr>
        <p:spPr>
          <a:xfrm>
            <a:off x="684212" y="6172200"/>
            <a:ext cx="7543800" cy="36512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8" name="Google Shape;138;p31"/>
          <p:cNvSpPr txBox="1"/>
          <p:nvPr>
            <p:ph idx="12" type="sldNum"/>
          </p:nvPr>
        </p:nvSpPr>
        <p:spPr>
          <a:xfrm>
            <a:off x="10363200" y="5578475"/>
            <a:ext cx="1142245" cy="669925"/>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2" name="Shape 32"/>
        <p:cNvGrpSpPr/>
        <p:nvPr/>
      </p:nvGrpSpPr>
      <p:grpSpPr>
        <a:xfrm>
          <a:off x="0" y="0"/>
          <a:ext cx="0" cy="0"/>
          <a:chOff x="0" y="0"/>
          <a:chExt cx="0" cy="0"/>
        </a:xfrm>
      </p:grpSpPr>
      <p:sp>
        <p:nvSpPr>
          <p:cNvPr id="33" name="Google Shape;33;p16"/>
          <p:cNvSpPr txBox="1"/>
          <p:nvPr>
            <p:ph type="title"/>
          </p:nvPr>
        </p:nvSpPr>
        <p:spPr>
          <a:xfrm>
            <a:off x="684212" y="4487332"/>
            <a:ext cx="8534400" cy="1507067"/>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16"/>
          <p:cNvSpPr txBox="1"/>
          <p:nvPr>
            <p:ph idx="1" type="body"/>
          </p:nvPr>
        </p:nvSpPr>
        <p:spPr>
          <a:xfrm>
            <a:off x="684212" y="685800"/>
            <a:ext cx="8534400" cy="3615267"/>
          </a:xfrm>
          <a:prstGeom prst="rect">
            <a:avLst/>
          </a:prstGeom>
          <a:noFill/>
          <a:ln>
            <a:noFill/>
          </a:ln>
        </p:spPr>
        <p:txBody>
          <a:bodyPr anchorCtr="0" anchor="ctr" bIns="45700" lIns="91425" spcFirstLastPara="1" rIns="91425" wrap="square" tIns="45700">
            <a:normAutofit/>
          </a:bodyPr>
          <a:lstStyle>
            <a:lvl1pPr indent="-320040" lvl="0" marL="457200" algn="l">
              <a:spcBef>
                <a:spcPts val="360"/>
              </a:spcBef>
              <a:spcAft>
                <a:spcPts val="0"/>
              </a:spcAft>
              <a:buSzPts val="1440"/>
              <a:buChar char="▶"/>
              <a:defRPr/>
            </a:lvl1pPr>
            <a:lvl2pPr indent="-320040" lvl="1" marL="914400" algn="l">
              <a:spcBef>
                <a:spcPts val="600"/>
              </a:spcBef>
              <a:spcAft>
                <a:spcPts val="0"/>
              </a:spcAft>
              <a:buSzPts val="1440"/>
              <a:buChar char="▶"/>
              <a:defRPr/>
            </a:lvl2pPr>
            <a:lvl3pPr indent="-320039" lvl="2" marL="1371600" algn="l">
              <a:spcBef>
                <a:spcPts val="600"/>
              </a:spcBef>
              <a:spcAft>
                <a:spcPts val="0"/>
              </a:spcAft>
              <a:buSzPts val="1440"/>
              <a:buChar char="▶"/>
              <a:defRPr/>
            </a:lvl3pPr>
            <a:lvl4pPr indent="-320039" lvl="3" marL="1828800" algn="l">
              <a:spcBef>
                <a:spcPts val="600"/>
              </a:spcBef>
              <a:spcAft>
                <a:spcPts val="0"/>
              </a:spcAft>
              <a:buSzPts val="1440"/>
              <a:buChar char="▶"/>
              <a:defRPr/>
            </a:lvl4pPr>
            <a:lvl5pPr indent="-320039" lvl="4" marL="2286000" algn="l">
              <a:spcBef>
                <a:spcPts val="600"/>
              </a:spcBef>
              <a:spcAft>
                <a:spcPts val="0"/>
              </a:spcAft>
              <a:buSzPts val="1440"/>
              <a:buChar char="▶"/>
              <a:defRPr/>
            </a:lvl5pPr>
            <a:lvl6pPr indent="-320039" lvl="5" marL="2743200" algn="l">
              <a:spcBef>
                <a:spcPts val="600"/>
              </a:spcBef>
              <a:spcAft>
                <a:spcPts val="0"/>
              </a:spcAft>
              <a:buSzPts val="1440"/>
              <a:buChar char="▶"/>
              <a:defRPr/>
            </a:lvl6pPr>
            <a:lvl7pPr indent="-320039" lvl="6" marL="3200400" algn="l">
              <a:spcBef>
                <a:spcPts val="600"/>
              </a:spcBef>
              <a:spcAft>
                <a:spcPts val="0"/>
              </a:spcAft>
              <a:buSzPts val="1440"/>
              <a:buChar char="▶"/>
              <a:defRPr/>
            </a:lvl7pPr>
            <a:lvl8pPr indent="-320040" lvl="7" marL="3657600" algn="l">
              <a:spcBef>
                <a:spcPts val="600"/>
              </a:spcBef>
              <a:spcAft>
                <a:spcPts val="0"/>
              </a:spcAft>
              <a:buSzPts val="1440"/>
              <a:buChar char="▶"/>
              <a:defRPr/>
            </a:lvl8pPr>
            <a:lvl9pPr indent="-320040" lvl="8" marL="4114800" algn="l">
              <a:spcBef>
                <a:spcPts val="600"/>
              </a:spcBef>
              <a:spcAft>
                <a:spcPts val="600"/>
              </a:spcAft>
              <a:buSzPts val="1440"/>
              <a:buChar char="▶"/>
              <a:defRPr/>
            </a:lvl9pPr>
          </a:lstStyle>
          <a:p/>
        </p:txBody>
      </p:sp>
      <p:sp>
        <p:nvSpPr>
          <p:cNvPr id="35" name="Google Shape;35;p16"/>
          <p:cNvSpPr txBox="1"/>
          <p:nvPr>
            <p:ph idx="10" type="dt"/>
          </p:nvPr>
        </p:nvSpPr>
        <p:spPr>
          <a:xfrm>
            <a:off x="9904412" y="6172200"/>
            <a:ext cx="1600200" cy="365125"/>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16"/>
          <p:cNvSpPr txBox="1"/>
          <p:nvPr>
            <p:ph idx="11" type="ftr"/>
          </p:nvPr>
        </p:nvSpPr>
        <p:spPr>
          <a:xfrm>
            <a:off x="684212" y="6172200"/>
            <a:ext cx="7543800" cy="36512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16"/>
          <p:cNvSpPr txBox="1"/>
          <p:nvPr>
            <p:ph idx="12" type="sldNum"/>
          </p:nvPr>
        </p:nvSpPr>
        <p:spPr>
          <a:xfrm>
            <a:off x="10363200" y="5578475"/>
            <a:ext cx="1142245" cy="669925"/>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8" name="Shape 38"/>
        <p:cNvGrpSpPr/>
        <p:nvPr/>
      </p:nvGrpSpPr>
      <p:grpSpPr>
        <a:xfrm>
          <a:off x="0" y="0"/>
          <a:ext cx="0" cy="0"/>
          <a:chOff x="0" y="0"/>
          <a:chExt cx="0" cy="0"/>
        </a:xfrm>
      </p:grpSpPr>
      <p:sp>
        <p:nvSpPr>
          <p:cNvPr id="39" name="Google Shape;39;p17"/>
          <p:cNvSpPr txBox="1"/>
          <p:nvPr>
            <p:ph type="title"/>
          </p:nvPr>
        </p:nvSpPr>
        <p:spPr>
          <a:xfrm>
            <a:off x="684211" y="2006600"/>
            <a:ext cx="8534401" cy="228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1"/>
              </a:buClr>
              <a:buSzPts val="3600"/>
              <a:buFont typeface="Century Gothic"/>
              <a:buNone/>
              <a:defRPr b="0" sz="36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17"/>
          <p:cNvSpPr txBox="1"/>
          <p:nvPr>
            <p:ph idx="1" type="body"/>
          </p:nvPr>
        </p:nvSpPr>
        <p:spPr>
          <a:xfrm>
            <a:off x="684213" y="4495800"/>
            <a:ext cx="8534400" cy="1498600"/>
          </a:xfrm>
          <a:prstGeom prst="rect">
            <a:avLst/>
          </a:prstGeom>
          <a:noFill/>
          <a:ln>
            <a:noFill/>
          </a:ln>
        </p:spPr>
        <p:txBody>
          <a:bodyPr anchorCtr="0" anchor="t" bIns="45700" lIns="91425" spcFirstLastPara="1" rIns="91425" wrap="square" tIns="45700">
            <a:normAutofit/>
          </a:bodyPr>
          <a:lstStyle>
            <a:lvl1pPr indent="-228600" lvl="0" marL="457200" algn="l">
              <a:spcBef>
                <a:spcPts val="360"/>
              </a:spcBef>
              <a:spcAft>
                <a:spcPts val="0"/>
              </a:spcAft>
              <a:buSzPts val="1440"/>
              <a:buNone/>
              <a:defRPr sz="1800">
                <a:solidFill>
                  <a:srgbClr val="0F486F"/>
                </a:solidFill>
              </a:defRPr>
            </a:lvl1pPr>
            <a:lvl2pPr indent="-228600" lvl="1" marL="914400" algn="l">
              <a:spcBef>
                <a:spcPts val="600"/>
              </a:spcBef>
              <a:spcAft>
                <a:spcPts val="0"/>
              </a:spcAft>
              <a:buSzPts val="1440"/>
              <a:buNone/>
              <a:defRPr sz="1800">
                <a:solidFill>
                  <a:schemeClr val="lt1"/>
                </a:solidFill>
              </a:defRPr>
            </a:lvl2pPr>
            <a:lvl3pPr indent="-228600" lvl="2" marL="1371600" algn="l">
              <a:spcBef>
                <a:spcPts val="600"/>
              </a:spcBef>
              <a:spcAft>
                <a:spcPts val="0"/>
              </a:spcAft>
              <a:buSzPts val="1280"/>
              <a:buNone/>
              <a:defRPr sz="1600">
                <a:solidFill>
                  <a:schemeClr val="lt1"/>
                </a:solidFill>
              </a:defRPr>
            </a:lvl3pPr>
            <a:lvl4pPr indent="-228600" lvl="3" marL="1828800" algn="l">
              <a:spcBef>
                <a:spcPts val="600"/>
              </a:spcBef>
              <a:spcAft>
                <a:spcPts val="0"/>
              </a:spcAft>
              <a:buSzPts val="1120"/>
              <a:buNone/>
              <a:defRPr sz="1400">
                <a:solidFill>
                  <a:schemeClr val="lt1"/>
                </a:solidFill>
              </a:defRPr>
            </a:lvl4pPr>
            <a:lvl5pPr indent="-228600" lvl="4" marL="2286000" algn="l">
              <a:spcBef>
                <a:spcPts val="600"/>
              </a:spcBef>
              <a:spcAft>
                <a:spcPts val="0"/>
              </a:spcAft>
              <a:buSzPts val="1120"/>
              <a:buNone/>
              <a:defRPr sz="1400">
                <a:solidFill>
                  <a:schemeClr val="lt1"/>
                </a:solidFill>
              </a:defRPr>
            </a:lvl5pPr>
            <a:lvl6pPr indent="-228600" lvl="5" marL="2743200" algn="l">
              <a:spcBef>
                <a:spcPts val="600"/>
              </a:spcBef>
              <a:spcAft>
                <a:spcPts val="0"/>
              </a:spcAft>
              <a:buSzPts val="1120"/>
              <a:buNone/>
              <a:defRPr sz="1400">
                <a:solidFill>
                  <a:schemeClr val="lt1"/>
                </a:solidFill>
              </a:defRPr>
            </a:lvl6pPr>
            <a:lvl7pPr indent="-228600" lvl="6" marL="3200400" algn="l">
              <a:spcBef>
                <a:spcPts val="600"/>
              </a:spcBef>
              <a:spcAft>
                <a:spcPts val="0"/>
              </a:spcAft>
              <a:buSzPts val="1120"/>
              <a:buNone/>
              <a:defRPr sz="1400">
                <a:solidFill>
                  <a:schemeClr val="lt1"/>
                </a:solidFill>
              </a:defRPr>
            </a:lvl7pPr>
            <a:lvl8pPr indent="-228600" lvl="7" marL="3657600" algn="l">
              <a:spcBef>
                <a:spcPts val="600"/>
              </a:spcBef>
              <a:spcAft>
                <a:spcPts val="0"/>
              </a:spcAft>
              <a:buSzPts val="1120"/>
              <a:buNone/>
              <a:defRPr sz="1400">
                <a:solidFill>
                  <a:schemeClr val="lt1"/>
                </a:solidFill>
              </a:defRPr>
            </a:lvl8pPr>
            <a:lvl9pPr indent="-228600" lvl="8" marL="4114800" algn="l">
              <a:spcBef>
                <a:spcPts val="600"/>
              </a:spcBef>
              <a:spcAft>
                <a:spcPts val="600"/>
              </a:spcAft>
              <a:buSzPts val="1120"/>
              <a:buNone/>
              <a:defRPr sz="1400">
                <a:solidFill>
                  <a:schemeClr val="lt1"/>
                </a:solidFill>
              </a:defRPr>
            </a:lvl9pPr>
          </a:lstStyle>
          <a:p/>
        </p:txBody>
      </p:sp>
      <p:sp>
        <p:nvSpPr>
          <p:cNvPr id="41" name="Google Shape;41;p17"/>
          <p:cNvSpPr txBox="1"/>
          <p:nvPr>
            <p:ph idx="10" type="dt"/>
          </p:nvPr>
        </p:nvSpPr>
        <p:spPr>
          <a:xfrm>
            <a:off x="9904412" y="6172200"/>
            <a:ext cx="1600200" cy="365125"/>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17"/>
          <p:cNvSpPr txBox="1"/>
          <p:nvPr>
            <p:ph idx="11" type="ftr"/>
          </p:nvPr>
        </p:nvSpPr>
        <p:spPr>
          <a:xfrm>
            <a:off x="684212" y="6172200"/>
            <a:ext cx="7543800" cy="36512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7"/>
          <p:cNvSpPr txBox="1"/>
          <p:nvPr>
            <p:ph idx="12" type="sldNum"/>
          </p:nvPr>
        </p:nvSpPr>
        <p:spPr>
          <a:xfrm>
            <a:off x="10363200" y="5578475"/>
            <a:ext cx="1142245" cy="669925"/>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4" name="Shape 44"/>
        <p:cNvGrpSpPr/>
        <p:nvPr/>
      </p:nvGrpSpPr>
      <p:grpSpPr>
        <a:xfrm>
          <a:off x="0" y="0"/>
          <a:ext cx="0" cy="0"/>
          <a:chOff x="0" y="0"/>
          <a:chExt cx="0" cy="0"/>
        </a:xfrm>
      </p:grpSpPr>
      <p:sp>
        <p:nvSpPr>
          <p:cNvPr id="45" name="Google Shape;45;p18"/>
          <p:cNvSpPr txBox="1"/>
          <p:nvPr>
            <p:ph type="title"/>
          </p:nvPr>
        </p:nvSpPr>
        <p:spPr>
          <a:xfrm>
            <a:off x="684212" y="4487332"/>
            <a:ext cx="8534400" cy="1507067"/>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18"/>
          <p:cNvSpPr txBox="1"/>
          <p:nvPr>
            <p:ph idx="1" type="body"/>
          </p:nvPr>
        </p:nvSpPr>
        <p:spPr>
          <a:xfrm>
            <a:off x="684211" y="685800"/>
            <a:ext cx="4937655" cy="3615267"/>
          </a:xfrm>
          <a:prstGeom prst="rect">
            <a:avLst/>
          </a:prstGeom>
          <a:noFill/>
          <a:ln>
            <a:noFill/>
          </a:ln>
        </p:spPr>
        <p:txBody>
          <a:bodyPr anchorCtr="0" anchor="ctr" bIns="45700" lIns="91425" spcFirstLastPara="1" rIns="91425" wrap="square" tIns="45700">
            <a:normAutofit/>
          </a:bodyPr>
          <a:lstStyle>
            <a:lvl1pPr indent="-320040" lvl="0" marL="457200" algn="l">
              <a:spcBef>
                <a:spcPts val="360"/>
              </a:spcBef>
              <a:spcAft>
                <a:spcPts val="0"/>
              </a:spcAft>
              <a:buSzPts val="1440"/>
              <a:buChar char="▶"/>
              <a:defRPr/>
            </a:lvl1pPr>
            <a:lvl2pPr indent="-320040" lvl="1" marL="914400" algn="l">
              <a:spcBef>
                <a:spcPts val="600"/>
              </a:spcBef>
              <a:spcAft>
                <a:spcPts val="0"/>
              </a:spcAft>
              <a:buSzPts val="1440"/>
              <a:buChar char="▶"/>
              <a:defRPr/>
            </a:lvl2pPr>
            <a:lvl3pPr indent="-320039" lvl="2" marL="1371600" algn="l">
              <a:spcBef>
                <a:spcPts val="600"/>
              </a:spcBef>
              <a:spcAft>
                <a:spcPts val="0"/>
              </a:spcAft>
              <a:buSzPts val="1440"/>
              <a:buChar char="▶"/>
              <a:defRPr/>
            </a:lvl3pPr>
            <a:lvl4pPr indent="-320039" lvl="3" marL="1828800" algn="l">
              <a:spcBef>
                <a:spcPts val="600"/>
              </a:spcBef>
              <a:spcAft>
                <a:spcPts val="0"/>
              </a:spcAft>
              <a:buSzPts val="1440"/>
              <a:buChar char="▶"/>
              <a:defRPr/>
            </a:lvl4pPr>
            <a:lvl5pPr indent="-320039" lvl="4" marL="2286000" algn="l">
              <a:spcBef>
                <a:spcPts val="600"/>
              </a:spcBef>
              <a:spcAft>
                <a:spcPts val="0"/>
              </a:spcAft>
              <a:buSzPts val="1440"/>
              <a:buChar char="▶"/>
              <a:defRPr/>
            </a:lvl5pPr>
            <a:lvl6pPr indent="-320039" lvl="5" marL="2743200" algn="l">
              <a:spcBef>
                <a:spcPts val="600"/>
              </a:spcBef>
              <a:spcAft>
                <a:spcPts val="0"/>
              </a:spcAft>
              <a:buSzPts val="1440"/>
              <a:buChar char="▶"/>
              <a:defRPr/>
            </a:lvl6pPr>
            <a:lvl7pPr indent="-320039" lvl="6" marL="3200400" algn="l">
              <a:spcBef>
                <a:spcPts val="600"/>
              </a:spcBef>
              <a:spcAft>
                <a:spcPts val="0"/>
              </a:spcAft>
              <a:buSzPts val="1440"/>
              <a:buChar char="▶"/>
              <a:defRPr/>
            </a:lvl7pPr>
            <a:lvl8pPr indent="-320040" lvl="7" marL="3657600" algn="l">
              <a:spcBef>
                <a:spcPts val="600"/>
              </a:spcBef>
              <a:spcAft>
                <a:spcPts val="0"/>
              </a:spcAft>
              <a:buSzPts val="1440"/>
              <a:buChar char="▶"/>
              <a:defRPr/>
            </a:lvl8pPr>
            <a:lvl9pPr indent="-320040" lvl="8" marL="4114800" algn="l">
              <a:spcBef>
                <a:spcPts val="600"/>
              </a:spcBef>
              <a:spcAft>
                <a:spcPts val="600"/>
              </a:spcAft>
              <a:buSzPts val="1440"/>
              <a:buChar char="▶"/>
              <a:defRPr/>
            </a:lvl9pPr>
          </a:lstStyle>
          <a:p/>
        </p:txBody>
      </p:sp>
      <p:sp>
        <p:nvSpPr>
          <p:cNvPr id="47" name="Google Shape;47;p18"/>
          <p:cNvSpPr txBox="1"/>
          <p:nvPr>
            <p:ph idx="2" type="body"/>
          </p:nvPr>
        </p:nvSpPr>
        <p:spPr>
          <a:xfrm>
            <a:off x="5808133" y="685801"/>
            <a:ext cx="4934479" cy="3615266"/>
          </a:xfrm>
          <a:prstGeom prst="rect">
            <a:avLst/>
          </a:prstGeom>
          <a:noFill/>
          <a:ln>
            <a:noFill/>
          </a:ln>
        </p:spPr>
        <p:txBody>
          <a:bodyPr anchorCtr="0" anchor="ctr" bIns="45700" lIns="91425" spcFirstLastPara="1" rIns="91425" wrap="square" tIns="45700">
            <a:normAutofit/>
          </a:bodyPr>
          <a:lstStyle>
            <a:lvl1pPr indent="-320040" lvl="0" marL="457200" algn="l">
              <a:spcBef>
                <a:spcPts val="360"/>
              </a:spcBef>
              <a:spcAft>
                <a:spcPts val="0"/>
              </a:spcAft>
              <a:buSzPts val="1440"/>
              <a:buChar char="▶"/>
              <a:defRPr/>
            </a:lvl1pPr>
            <a:lvl2pPr indent="-320040" lvl="1" marL="914400" algn="l">
              <a:spcBef>
                <a:spcPts val="600"/>
              </a:spcBef>
              <a:spcAft>
                <a:spcPts val="0"/>
              </a:spcAft>
              <a:buSzPts val="1440"/>
              <a:buChar char="▶"/>
              <a:defRPr/>
            </a:lvl2pPr>
            <a:lvl3pPr indent="-320039" lvl="2" marL="1371600" algn="l">
              <a:spcBef>
                <a:spcPts val="600"/>
              </a:spcBef>
              <a:spcAft>
                <a:spcPts val="0"/>
              </a:spcAft>
              <a:buSzPts val="1440"/>
              <a:buChar char="▶"/>
              <a:defRPr/>
            </a:lvl3pPr>
            <a:lvl4pPr indent="-320039" lvl="3" marL="1828800" algn="l">
              <a:spcBef>
                <a:spcPts val="600"/>
              </a:spcBef>
              <a:spcAft>
                <a:spcPts val="0"/>
              </a:spcAft>
              <a:buSzPts val="1440"/>
              <a:buChar char="▶"/>
              <a:defRPr/>
            </a:lvl4pPr>
            <a:lvl5pPr indent="-320039" lvl="4" marL="2286000" algn="l">
              <a:spcBef>
                <a:spcPts val="600"/>
              </a:spcBef>
              <a:spcAft>
                <a:spcPts val="0"/>
              </a:spcAft>
              <a:buSzPts val="1440"/>
              <a:buChar char="▶"/>
              <a:defRPr/>
            </a:lvl5pPr>
            <a:lvl6pPr indent="-320039" lvl="5" marL="2743200" algn="l">
              <a:spcBef>
                <a:spcPts val="600"/>
              </a:spcBef>
              <a:spcAft>
                <a:spcPts val="0"/>
              </a:spcAft>
              <a:buSzPts val="1440"/>
              <a:buChar char="▶"/>
              <a:defRPr/>
            </a:lvl6pPr>
            <a:lvl7pPr indent="-320039" lvl="6" marL="3200400" algn="l">
              <a:spcBef>
                <a:spcPts val="600"/>
              </a:spcBef>
              <a:spcAft>
                <a:spcPts val="0"/>
              </a:spcAft>
              <a:buSzPts val="1440"/>
              <a:buChar char="▶"/>
              <a:defRPr/>
            </a:lvl7pPr>
            <a:lvl8pPr indent="-320040" lvl="7" marL="3657600" algn="l">
              <a:spcBef>
                <a:spcPts val="600"/>
              </a:spcBef>
              <a:spcAft>
                <a:spcPts val="0"/>
              </a:spcAft>
              <a:buSzPts val="1440"/>
              <a:buChar char="▶"/>
              <a:defRPr/>
            </a:lvl8pPr>
            <a:lvl9pPr indent="-320040" lvl="8" marL="4114800" algn="l">
              <a:spcBef>
                <a:spcPts val="600"/>
              </a:spcBef>
              <a:spcAft>
                <a:spcPts val="600"/>
              </a:spcAft>
              <a:buSzPts val="1440"/>
              <a:buChar char="▶"/>
              <a:defRPr/>
            </a:lvl9pPr>
          </a:lstStyle>
          <a:p/>
        </p:txBody>
      </p:sp>
      <p:sp>
        <p:nvSpPr>
          <p:cNvPr id="48" name="Google Shape;48;p18"/>
          <p:cNvSpPr txBox="1"/>
          <p:nvPr>
            <p:ph idx="10" type="dt"/>
          </p:nvPr>
        </p:nvSpPr>
        <p:spPr>
          <a:xfrm>
            <a:off x="9904412" y="6172200"/>
            <a:ext cx="1600200" cy="365125"/>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8"/>
          <p:cNvSpPr txBox="1"/>
          <p:nvPr>
            <p:ph idx="11" type="ftr"/>
          </p:nvPr>
        </p:nvSpPr>
        <p:spPr>
          <a:xfrm>
            <a:off x="684212" y="6172200"/>
            <a:ext cx="7543800" cy="36512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18"/>
          <p:cNvSpPr txBox="1"/>
          <p:nvPr>
            <p:ph idx="12" type="sldNum"/>
          </p:nvPr>
        </p:nvSpPr>
        <p:spPr>
          <a:xfrm>
            <a:off x="10363200" y="5578475"/>
            <a:ext cx="1142245" cy="669925"/>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1" name="Shape 51"/>
        <p:cNvGrpSpPr/>
        <p:nvPr/>
      </p:nvGrpSpPr>
      <p:grpSpPr>
        <a:xfrm>
          <a:off x="0" y="0"/>
          <a:ext cx="0" cy="0"/>
          <a:chOff x="0" y="0"/>
          <a:chExt cx="0" cy="0"/>
        </a:xfrm>
      </p:grpSpPr>
      <p:sp>
        <p:nvSpPr>
          <p:cNvPr id="52" name="Google Shape;52;p19"/>
          <p:cNvSpPr txBox="1"/>
          <p:nvPr>
            <p:ph type="title"/>
          </p:nvPr>
        </p:nvSpPr>
        <p:spPr>
          <a:xfrm>
            <a:off x="684212" y="4487332"/>
            <a:ext cx="8534400" cy="1507067"/>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lt1"/>
              </a:buClr>
              <a:buSzPts val="3600"/>
              <a:buFont typeface="Century Gothic"/>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9"/>
          <p:cNvSpPr txBox="1"/>
          <p:nvPr>
            <p:ph idx="1" type="body"/>
          </p:nvPr>
        </p:nvSpPr>
        <p:spPr>
          <a:xfrm>
            <a:off x="972080" y="685800"/>
            <a:ext cx="4649787" cy="576262"/>
          </a:xfrm>
          <a:prstGeom prst="rect">
            <a:avLst/>
          </a:prstGeom>
          <a:noFill/>
          <a:ln>
            <a:noFill/>
          </a:ln>
        </p:spPr>
        <p:txBody>
          <a:bodyPr anchorCtr="0" anchor="b" bIns="45700" lIns="91425" spcFirstLastPara="1" rIns="91425" wrap="square" tIns="45700">
            <a:noAutofit/>
          </a:bodyPr>
          <a:lstStyle>
            <a:lvl1pPr indent="-228600" lvl="0" marL="457200" algn="l">
              <a:spcBef>
                <a:spcPts val="560"/>
              </a:spcBef>
              <a:spcAft>
                <a:spcPts val="0"/>
              </a:spcAft>
              <a:buSzPts val="2240"/>
              <a:buNone/>
              <a:defRPr b="0" sz="2800">
                <a:solidFill>
                  <a:schemeClr val="lt1"/>
                </a:solidFill>
              </a:defRPr>
            </a:lvl1pPr>
            <a:lvl2pPr indent="-228600" lvl="1" marL="914400" algn="l">
              <a:spcBef>
                <a:spcPts val="600"/>
              </a:spcBef>
              <a:spcAft>
                <a:spcPts val="0"/>
              </a:spcAft>
              <a:buSzPts val="1600"/>
              <a:buNone/>
              <a:defRPr b="1" sz="2000"/>
            </a:lvl2pPr>
            <a:lvl3pPr indent="-228600" lvl="2" marL="1371600" algn="l">
              <a:spcBef>
                <a:spcPts val="600"/>
              </a:spcBef>
              <a:spcAft>
                <a:spcPts val="0"/>
              </a:spcAft>
              <a:buSzPts val="1440"/>
              <a:buNone/>
              <a:defRPr b="1" sz="1800"/>
            </a:lvl3pPr>
            <a:lvl4pPr indent="-228600" lvl="3" marL="1828800" algn="l">
              <a:spcBef>
                <a:spcPts val="600"/>
              </a:spcBef>
              <a:spcAft>
                <a:spcPts val="0"/>
              </a:spcAft>
              <a:buSzPts val="1280"/>
              <a:buNone/>
              <a:defRPr b="1" sz="1600"/>
            </a:lvl4pPr>
            <a:lvl5pPr indent="-228600" lvl="4" marL="2286000" algn="l">
              <a:spcBef>
                <a:spcPts val="600"/>
              </a:spcBef>
              <a:spcAft>
                <a:spcPts val="0"/>
              </a:spcAft>
              <a:buSzPts val="1280"/>
              <a:buNone/>
              <a:defRPr b="1" sz="1600"/>
            </a:lvl5pPr>
            <a:lvl6pPr indent="-228600" lvl="5" marL="2743200" algn="l">
              <a:spcBef>
                <a:spcPts val="600"/>
              </a:spcBef>
              <a:spcAft>
                <a:spcPts val="0"/>
              </a:spcAft>
              <a:buSzPts val="1280"/>
              <a:buNone/>
              <a:defRPr b="1" sz="1600"/>
            </a:lvl6pPr>
            <a:lvl7pPr indent="-228600" lvl="6" marL="3200400" algn="l">
              <a:spcBef>
                <a:spcPts val="600"/>
              </a:spcBef>
              <a:spcAft>
                <a:spcPts val="0"/>
              </a:spcAft>
              <a:buSzPts val="1280"/>
              <a:buNone/>
              <a:defRPr b="1" sz="1600"/>
            </a:lvl7pPr>
            <a:lvl8pPr indent="-228600" lvl="7" marL="3657600" algn="l">
              <a:spcBef>
                <a:spcPts val="600"/>
              </a:spcBef>
              <a:spcAft>
                <a:spcPts val="0"/>
              </a:spcAft>
              <a:buSzPts val="1280"/>
              <a:buNone/>
              <a:defRPr b="1" sz="1600"/>
            </a:lvl8pPr>
            <a:lvl9pPr indent="-228600" lvl="8" marL="4114800" algn="l">
              <a:spcBef>
                <a:spcPts val="600"/>
              </a:spcBef>
              <a:spcAft>
                <a:spcPts val="600"/>
              </a:spcAft>
              <a:buSzPts val="1280"/>
              <a:buNone/>
              <a:defRPr b="1" sz="1600"/>
            </a:lvl9pPr>
          </a:lstStyle>
          <a:p/>
        </p:txBody>
      </p:sp>
      <p:sp>
        <p:nvSpPr>
          <p:cNvPr id="54" name="Google Shape;54;p19"/>
          <p:cNvSpPr txBox="1"/>
          <p:nvPr>
            <p:ph idx="2" type="body"/>
          </p:nvPr>
        </p:nvSpPr>
        <p:spPr>
          <a:xfrm>
            <a:off x="684211" y="1270529"/>
            <a:ext cx="4937655" cy="3030538"/>
          </a:xfrm>
          <a:prstGeom prst="rect">
            <a:avLst/>
          </a:prstGeom>
          <a:noFill/>
          <a:ln>
            <a:noFill/>
          </a:ln>
        </p:spPr>
        <p:txBody>
          <a:bodyPr anchorCtr="0" anchor="t" bIns="45700" lIns="91425" spcFirstLastPara="1" rIns="91425" wrap="square" tIns="45700">
            <a:normAutofit/>
          </a:bodyPr>
          <a:lstStyle>
            <a:lvl1pPr indent="-320040" lvl="0" marL="457200" algn="l">
              <a:spcBef>
                <a:spcPts val="360"/>
              </a:spcBef>
              <a:spcAft>
                <a:spcPts val="0"/>
              </a:spcAft>
              <a:buSzPts val="1440"/>
              <a:buChar char="▶"/>
              <a:defRPr/>
            </a:lvl1pPr>
            <a:lvl2pPr indent="-320040" lvl="1" marL="914400" algn="l">
              <a:spcBef>
                <a:spcPts val="600"/>
              </a:spcBef>
              <a:spcAft>
                <a:spcPts val="0"/>
              </a:spcAft>
              <a:buSzPts val="1440"/>
              <a:buChar char="▶"/>
              <a:defRPr/>
            </a:lvl2pPr>
            <a:lvl3pPr indent="-320039" lvl="2" marL="1371600" algn="l">
              <a:spcBef>
                <a:spcPts val="600"/>
              </a:spcBef>
              <a:spcAft>
                <a:spcPts val="0"/>
              </a:spcAft>
              <a:buSzPts val="1440"/>
              <a:buChar char="▶"/>
              <a:defRPr/>
            </a:lvl3pPr>
            <a:lvl4pPr indent="-320039" lvl="3" marL="1828800" algn="l">
              <a:spcBef>
                <a:spcPts val="600"/>
              </a:spcBef>
              <a:spcAft>
                <a:spcPts val="0"/>
              </a:spcAft>
              <a:buSzPts val="1440"/>
              <a:buChar char="▶"/>
              <a:defRPr/>
            </a:lvl4pPr>
            <a:lvl5pPr indent="-320039" lvl="4" marL="2286000" algn="l">
              <a:spcBef>
                <a:spcPts val="600"/>
              </a:spcBef>
              <a:spcAft>
                <a:spcPts val="0"/>
              </a:spcAft>
              <a:buSzPts val="1440"/>
              <a:buChar char="▶"/>
              <a:defRPr/>
            </a:lvl5pPr>
            <a:lvl6pPr indent="-320039" lvl="5" marL="2743200" algn="l">
              <a:spcBef>
                <a:spcPts val="600"/>
              </a:spcBef>
              <a:spcAft>
                <a:spcPts val="0"/>
              </a:spcAft>
              <a:buSzPts val="1440"/>
              <a:buChar char="▶"/>
              <a:defRPr/>
            </a:lvl6pPr>
            <a:lvl7pPr indent="-320039" lvl="6" marL="3200400" algn="l">
              <a:spcBef>
                <a:spcPts val="600"/>
              </a:spcBef>
              <a:spcAft>
                <a:spcPts val="0"/>
              </a:spcAft>
              <a:buSzPts val="1440"/>
              <a:buChar char="▶"/>
              <a:defRPr/>
            </a:lvl7pPr>
            <a:lvl8pPr indent="-320040" lvl="7" marL="3657600" algn="l">
              <a:spcBef>
                <a:spcPts val="600"/>
              </a:spcBef>
              <a:spcAft>
                <a:spcPts val="0"/>
              </a:spcAft>
              <a:buSzPts val="1440"/>
              <a:buChar char="▶"/>
              <a:defRPr/>
            </a:lvl8pPr>
            <a:lvl9pPr indent="-320040" lvl="8" marL="4114800" algn="l">
              <a:spcBef>
                <a:spcPts val="600"/>
              </a:spcBef>
              <a:spcAft>
                <a:spcPts val="600"/>
              </a:spcAft>
              <a:buSzPts val="1440"/>
              <a:buChar char="▶"/>
              <a:defRPr/>
            </a:lvl9pPr>
          </a:lstStyle>
          <a:p/>
        </p:txBody>
      </p:sp>
      <p:sp>
        <p:nvSpPr>
          <p:cNvPr id="55" name="Google Shape;55;p19"/>
          <p:cNvSpPr txBox="1"/>
          <p:nvPr>
            <p:ph idx="3" type="body"/>
          </p:nvPr>
        </p:nvSpPr>
        <p:spPr>
          <a:xfrm>
            <a:off x="6079066" y="685800"/>
            <a:ext cx="4665134" cy="576262"/>
          </a:xfrm>
          <a:prstGeom prst="rect">
            <a:avLst/>
          </a:prstGeom>
          <a:noFill/>
          <a:ln>
            <a:noFill/>
          </a:ln>
        </p:spPr>
        <p:txBody>
          <a:bodyPr anchorCtr="0" anchor="b" bIns="45700" lIns="91425" spcFirstLastPara="1" rIns="91425" wrap="square" tIns="45700">
            <a:noAutofit/>
          </a:bodyPr>
          <a:lstStyle>
            <a:lvl1pPr indent="-228600" lvl="0" marL="457200" algn="l">
              <a:spcBef>
                <a:spcPts val="560"/>
              </a:spcBef>
              <a:spcAft>
                <a:spcPts val="0"/>
              </a:spcAft>
              <a:buSzPts val="2240"/>
              <a:buNone/>
              <a:defRPr b="0" sz="2800">
                <a:solidFill>
                  <a:schemeClr val="lt1"/>
                </a:solidFill>
              </a:defRPr>
            </a:lvl1pPr>
            <a:lvl2pPr indent="-228600" lvl="1" marL="914400" algn="l">
              <a:spcBef>
                <a:spcPts val="600"/>
              </a:spcBef>
              <a:spcAft>
                <a:spcPts val="0"/>
              </a:spcAft>
              <a:buSzPts val="1600"/>
              <a:buNone/>
              <a:defRPr b="1" sz="2000"/>
            </a:lvl2pPr>
            <a:lvl3pPr indent="-228600" lvl="2" marL="1371600" algn="l">
              <a:spcBef>
                <a:spcPts val="600"/>
              </a:spcBef>
              <a:spcAft>
                <a:spcPts val="0"/>
              </a:spcAft>
              <a:buSzPts val="1440"/>
              <a:buNone/>
              <a:defRPr b="1" sz="1800"/>
            </a:lvl3pPr>
            <a:lvl4pPr indent="-228600" lvl="3" marL="1828800" algn="l">
              <a:spcBef>
                <a:spcPts val="600"/>
              </a:spcBef>
              <a:spcAft>
                <a:spcPts val="0"/>
              </a:spcAft>
              <a:buSzPts val="1280"/>
              <a:buNone/>
              <a:defRPr b="1" sz="1600"/>
            </a:lvl4pPr>
            <a:lvl5pPr indent="-228600" lvl="4" marL="2286000" algn="l">
              <a:spcBef>
                <a:spcPts val="600"/>
              </a:spcBef>
              <a:spcAft>
                <a:spcPts val="0"/>
              </a:spcAft>
              <a:buSzPts val="1280"/>
              <a:buNone/>
              <a:defRPr b="1" sz="1600"/>
            </a:lvl5pPr>
            <a:lvl6pPr indent="-228600" lvl="5" marL="2743200" algn="l">
              <a:spcBef>
                <a:spcPts val="600"/>
              </a:spcBef>
              <a:spcAft>
                <a:spcPts val="0"/>
              </a:spcAft>
              <a:buSzPts val="1280"/>
              <a:buNone/>
              <a:defRPr b="1" sz="1600"/>
            </a:lvl6pPr>
            <a:lvl7pPr indent="-228600" lvl="6" marL="3200400" algn="l">
              <a:spcBef>
                <a:spcPts val="600"/>
              </a:spcBef>
              <a:spcAft>
                <a:spcPts val="0"/>
              </a:spcAft>
              <a:buSzPts val="1280"/>
              <a:buNone/>
              <a:defRPr b="1" sz="1600"/>
            </a:lvl7pPr>
            <a:lvl8pPr indent="-228600" lvl="7" marL="3657600" algn="l">
              <a:spcBef>
                <a:spcPts val="600"/>
              </a:spcBef>
              <a:spcAft>
                <a:spcPts val="0"/>
              </a:spcAft>
              <a:buSzPts val="1280"/>
              <a:buNone/>
              <a:defRPr b="1" sz="1600"/>
            </a:lvl8pPr>
            <a:lvl9pPr indent="-228600" lvl="8" marL="4114800" algn="l">
              <a:spcBef>
                <a:spcPts val="600"/>
              </a:spcBef>
              <a:spcAft>
                <a:spcPts val="600"/>
              </a:spcAft>
              <a:buSzPts val="1280"/>
              <a:buNone/>
              <a:defRPr b="1" sz="1600"/>
            </a:lvl9pPr>
          </a:lstStyle>
          <a:p/>
        </p:txBody>
      </p:sp>
      <p:sp>
        <p:nvSpPr>
          <p:cNvPr id="56" name="Google Shape;56;p19"/>
          <p:cNvSpPr txBox="1"/>
          <p:nvPr>
            <p:ph idx="4" type="body"/>
          </p:nvPr>
        </p:nvSpPr>
        <p:spPr>
          <a:xfrm>
            <a:off x="5806545" y="1262062"/>
            <a:ext cx="4929188" cy="3030538"/>
          </a:xfrm>
          <a:prstGeom prst="rect">
            <a:avLst/>
          </a:prstGeom>
          <a:noFill/>
          <a:ln>
            <a:noFill/>
          </a:ln>
        </p:spPr>
        <p:txBody>
          <a:bodyPr anchorCtr="0" anchor="t" bIns="45700" lIns="91425" spcFirstLastPara="1" rIns="91425" wrap="square" tIns="45700">
            <a:normAutofit/>
          </a:bodyPr>
          <a:lstStyle>
            <a:lvl1pPr indent="-320040" lvl="0" marL="457200" algn="l">
              <a:spcBef>
                <a:spcPts val="360"/>
              </a:spcBef>
              <a:spcAft>
                <a:spcPts val="0"/>
              </a:spcAft>
              <a:buSzPts val="1440"/>
              <a:buChar char="▶"/>
              <a:defRPr/>
            </a:lvl1pPr>
            <a:lvl2pPr indent="-320040" lvl="1" marL="914400" algn="l">
              <a:spcBef>
                <a:spcPts val="600"/>
              </a:spcBef>
              <a:spcAft>
                <a:spcPts val="0"/>
              </a:spcAft>
              <a:buSzPts val="1440"/>
              <a:buChar char="▶"/>
              <a:defRPr/>
            </a:lvl2pPr>
            <a:lvl3pPr indent="-320039" lvl="2" marL="1371600" algn="l">
              <a:spcBef>
                <a:spcPts val="600"/>
              </a:spcBef>
              <a:spcAft>
                <a:spcPts val="0"/>
              </a:spcAft>
              <a:buSzPts val="1440"/>
              <a:buChar char="▶"/>
              <a:defRPr/>
            </a:lvl3pPr>
            <a:lvl4pPr indent="-320039" lvl="3" marL="1828800" algn="l">
              <a:spcBef>
                <a:spcPts val="600"/>
              </a:spcBef>
              <a:spcAft>
                <a:spcPts val="0"/>
              </a:spcAft>
              <a:buSzPts val="1440"/>
              <a:buChar char="▶"/>
              <a:defRPr/>
            </a:lvl4pPr>
            <a:lvl5pPr indent="-320039" lvl="4" marL="2286000" algn="l">
              <a:spcBef>
                <a:spcPts val="600"/>
              </a:spcBef>
              <a:spcAft>
                <a:spcPts val="0"/>
              </a:spcAft>
              <a:buSzPts val="1440"/>
              <a:buChar char="▶"/>
              <a:defRPr/>
            </a:lvl5pPr>
            <a:lvl6pPr indent="-320039" lvl="5" marL="2743200" algn="l">
              <a:spcBef>
                <a:spcPts val="600"/>
              </a:spcBef>
              <a:spcAft>
                <a:spcPts val="0"/>
              </a:spcAft>
              <a:buSzPts val="1440"/>
              <a:buChar char="▶"/>
              <a:defRPr/>
            </a:lvl6pPr>
            <a:lvl7pPr indent="-320039" lvl="6" marL="3200400" algn="l">
              <a:spcBef>
                <a:spcPts val="600"/>
              </a:spcBef>
              <a:spcAft>
                <a:spcPts val="0"/>
              </a:spcAft>
              <a:buSzPts val="1440"/>
              <a:buChar char="▶"/>
              <a:defRPr/>
            </a:lvl7pPr>
            <a:lvl8pPr indent="-320040" lvl="7" marL="3657600" algn="l">
              <a:spcBef>
                <a:spcPts val="600"/>
              </a:spcBef>
              <a:spcAft>
                <a:spcPts val="0"/>
              </a:spcAft>
              <a:buSzPts val="1440"/>
              <a:buChar char="▶"/>
              <a:defRPr/>
            </a:lvl8pPr>
            <a:lvl9pPr indent="-320040" lvl="8" marL="4114800" algn="l">
              <a:spcBef>
                <a:spcPts val="600"/>
              </a:spcBef>
              <a:spcAft>
                <a:spcPts val="600"/>
              </a:spcAft>
              <a:buSzPts val="1440"/>
              <a:buChar char="▶"/>
              <a:defRPr/>
            </a:lvl9pPr>
          </a:lstStyle>
          <a:p/>
        </p:txBody>
      </p:sp>
      <p:sp>
        <p:nvSpPr>
          <p:cNvPr id="57" name="Google Shape;57;p19"/>
          <p:cNvSpPr txBox="1"/>
          <p:nvPr>
            <p:ph idx="10" type="dt"/>
          </p:nvPr>
        </p:nvSpPr>
        <p:spPr>
          <a:xfrm>
            <a:off x="9904412" y="6172200"/>
            <a:ext cx="1600200" cy="365125"/>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19"/>
          <p:cNvSpPr txBox="1"/>
          <p:nvPr>
            <p:ph idx="11" type="ftr"/>
          </p:nvPr>
        </p:nvSpPr>
        <p:spPr>
          <a:xfrm>
            <a:off x="684212" y="6172200"/>
            <a:ext cx="7543800" cy="36512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9"/>
          <p:cNvSpPr txBox="1"/>
          <p:nvPr>
            <p:ph idx="12" type="sldNum"/>
          </p:nvPr>
        </p:nvSpPr>
        <p:spPr>
          <a:xfrm>
            <a:off x="10363200" y="5578475"/>
            <a:ext cx="1142245" cy="669925"/>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0" name="Shape 60"/>
        <p:cNvGrpSpPr/>
        <p:nvPr/>
      </p:nvGrpSpPr>
      <p:grpSpPr>
        <a:xfrm>
          <a:off x="0" y="0"/>
          <a:ext cx="0" cy="0"/>
          <a:chOff x="0" y="0"/>
          <a:chExt cx="0" cy="0"/>
        </a:xfrm>
      </p:grpSpPr>
      <p:sp>
        <p:nvSpPr>
          <p:cNvPr id="61" name="Google Shape;61;p20"/>
          <p:cNvSpPr txBox="1"/>
          <p:nvPr>
            <p:ph type="title"/>
          </p:nvPr>
        </p:nvSpPr>
        <p:spPr>
          <a:xfrm>
            <a:off x="684212" y="4487332"/>
            <a:ext cx="8534400" cy="1507067"/>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20"/>
          <p:cNvSpPr txBox="1"/>
          <p:nvPr>
            <p:ph idx="10" type="dt"/>
          </p:nvPr>
        </p:nvSpPr>
        <p:spPr>
          <a:xfrm>
            <a:off x="9904412" y="6172200"/>
            <a:ext cx="1600200" cy="365125"/>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20"/>
          <p:cNvSpPr txBox="1"/>
          <p:nvPr>
            <p:ph idx="11" type="ftr"/>
          </p:nvPr>
        </p:nvSpPr>
        <p:spPr>
          <a:xfrm>
            <a:off x="684212" y="6172200"/>
            <a:ext cx="7543800" cy="36512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20"/>
          <p:cNvSpPr txBox="1"/>
          <p:nvPr>
            <p:ph idx="12" type="sldNum"/>
          </p:nvPr>
        </p:nvSpPr>
        <p:spPr>
          <a:xfrm>
            <a:off x="10363200" y="5578475"/>
            <a:ext cx="1142245" cy="669925"/>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5" name="Shape 65"/>
        <p:cNvGrpSpPr/>
        <p:nvPr/>
      </p:nvGrpSpPr>
      <p:grpSpPr>
        <a:xfrm>
          <a:off x="0" y="0"/>
          <a:ext cx="0" cy="0"/>
          <a:chOff x="0" y="0"/>
          <a:chExt cx="0" cy="0"/>
        </a:xfrm>
      </p:grpSpPr>
      <p:sp>
        <p:nvSpPr>
          <p:cNvPr id="66" name="Google Shape;66;p21"/>
          <p:cNvSpPr txBox="1"/>
          <p:nvPr>
            <p:ph idx="10" type="dt"/>
          </p:nvPr>
        </p:nvSpPr>
        <p:spPr>
          <a:xfrm>
            <a:off x="9904412" y="6172200"/>
            <a:ext cx="1600200" cy="365125"/>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1"/>
          <p:cNvSpPr txBox="1"/>
          <p:nvPr>
            <p:ph idx="11" type="ftr"/>
          </p:nvPr>
        </p:nvSpPr>
        <p:spPr>
          <a:xfrm>
            <a:off x="684212" y="6172200"/>
            <a:ext cx="7543800" cy="36512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21"/>
          <p:cNvSpPr txBox="1"/>
          <p:nvPr>
            <p:ph idx="12" type="sldNum"/>
          </p:nvPr>
        </p:nvSpPr>
        <p:spPr>
          <a:xfrm>
            <a:off x="10363200" y="5578475"/>
            <a:ext cx="1142245" cy="669925"/>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9" name="Shape 69"/>
        <p:cNvGrpSpPr/>
        <p:nvPr/>
      </p:nvGrpSpPr>
      <p:grpSpPr>
        <a:xfrm>
          <a:off x="0" y="0"/>
          <a:ext cx="0" cy="0"/>
          <a:chOff x="0" y="0"/>
          <a:chExt cx="0" cy="0"/>
        </a:xfrm>
      </p:grpSpPr>
      <p:sp>
        <p:nvSpPr>
          <p:cNvPr id="70" name="Google Shape;70;p22"/>
          <p:cNvSpPr txBox="1"/>
          <p:nvPr>
            <p:ph type="title"/>
          </p:nvPr>
        </p:nvSpPr>
        <p:spPr>
          <a:xfrm>
            <a:off x="7085012" y="685800"/>
            <a:ext cx="36576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1"/>
              </a:buClr>
              <a:buSzPts val="2400"/>
              <a:buFont typeface="Century Gothic"/>
              <a:buNone/>
              <a:defRPr b="0" sz="2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22"/>
          <p:cNvSpPr txBox="1"/>
          <p:nvPr>
            <p:ph idx="1" type="body"/>
          </p:nvPr>
        </p:nvSpPr>
        <p:spPr>
          <a:xfrm>
            <a:off x="684212" y="685800"/>
            <a:ext cx="5943601" cy="5308600"/>
          </a:xfrm>
          <a:prstGeom prst="rect">
            <a:avLst/>
          </a:prstGeom>
          <a:noFill/>
          <a:ln>
            <a:noFill/>
          </a:ln>
        </p:spPr>
        <p:txBody>
          <a:bodyPr anchorCtr="0" anchor="ctr" bIns="45700" lIns="91425" spcFirstLastPara="1" rIns="91425" wrap="square" tIns="45700">
            <a:normAutofit/>
          </a:bodyPr>
          <a:lstStyle>
            <a:lvl1pPr indent="-320040" lvl="0" marL="457200" algn="l">
              <a:spcBef>
                <a:spcPts val="360"/>
              </a:spcBef>
              <a:spcAft>
                <a:spcPts val="0"/>
              </a:spcAft>
              <a:buSzPts val="1440"/>
              <a:buChar char="▶"/>
              <a:defRPr/>
            </a:lvl1pPr>
            <a:lvl2pPr indent="-320040" lvl="1" marL="914400" algn="l">
              <a:spcBef>
                <a:spcPts val="600"/>
              </a:spcBef>
              <a:spcAft>
                <a:spcPts val="0"/>
              </a:spcAft>
              <a:buSzPts val="1440"/>
              <a:buChar char="▶"/>
              <a:defRPr/>
            </a:lvl2pPr>
            <a:lvl3pPr indent="-320039" lvl="2" marL="1371600" algn="l">
              <a:spcBef>
                <a:spcPts val="600"/>
              </a:spcBef>
              <a:spcAft>
                <a:spcPts val="0"/>
              </a:spcAft>
              <a:buSzPts val="1440"/>
              <a:buChar char="▶"/>
              <a:defRPr/>
            </a:lvl3pPr>
            <a:lvl4pPr indent="-320039" lvl="3" marL="1828800" algn="l">
              <a:spcBef>
                <a:spcPts val="600"/>
              </a:spcBef>
              <a:spcAft>
                <a:spcPts val="0"/>
              </a:spcAft>
              <a:buSzPts val="1440"/>
              <a:buChar char="▶"/>
              <a:defRPr/>
            </a:lvl4pPr>
            <a:lvl5pPr indent="-320039" lvl="4" marL="2286000" algn="l">
              <a:spcBef>
                <a:spcPts val="600"/>
              </a:spcBef>
              <a:spcAft>
                <a:spcPts val="0"/>
              </a:spcAft>
              <a:buSzPts val="1440"/>
              <a:buChar char="▶"/>
              <a:defRPr/>
            </a:lvl5pPr>
            <a:lvl6pPr indent="-320039" lvl="5" marL="2743200" algn="l">
              <a:spcBef>
                <a:spcPts val="600"/>
              </a:spcBef>
              <a:spcAft>
                <a:spcPts val="0"/>
              </a:spcAft>
              <a:buSzPts val="1440"/>
              <a:buChar char="▶"/>
              <a:defRPr/>
            </a:lvl6pPr>
            <a:lvl7pPr indent="-320039" lvl="6" marL="3200400" algn="l">
              <a:spcBef>
                <a:spcPts val="600"/>
              </a:spcBef>
              <a:spcAft>
                <a:spcPts val="0"/>
              </a:spcAft>
              <a:buSzPts val="1440"/>
              <a:buChar char="▶"/>
              <a:defRPr/>
            </a:lvl7pPr>
            <a:lvl8pPr indent="-320040" lvl="7" marL="3657600" algn="l">
              <a:spcBef>
                <a:spcPts val="600"/>
              </a:spcBef>
              <a:spcAft>
                <a:spcPts val="0"/>
              </a:spcAft>
              <a:buSzPts val="1440"/>
              <a:buChar char="▶"/>
              <a:defRPr/>
            </a:lvl8pPr>
            <a:lvl9pPr indent="-320040" lvl="8" marL="4114800" algn="l">
              <a:spcBef>
                <a:spcPts val="600"/>
              </a:spcBef>
              <a:spcAft>
                <a:spcPts val="600"/>
              </a:spcAft>
              <a:buSzPts val="1440"/>
              <a:buChar char="▶"/>
              <a:defRPr/>
            </a:lvl9pPr>
          </a:lstStyle>
          <a:p/>
        </p:txBody>
      </p:sp>
      <p:sp>
        <p:nvSpPr>
          <p:cNvPr id="72" name="Google Shape;72;p22"/>
          <p:cNvSpPr txBox="1"/>
          <p:nvPr>
            <p:ph idx="2" type="body"/>
          </p:nvPr>
        </p:nvSpPr>
        <p:spPr>
          <a:xfrm>
            <a:off x="7085012" y="2209799"/>
            <a:ext cx="3657600" cy="2091267"/>
          </a:xfrm>
          <a:prstGeom prst="rect">
            <a:avLst/>
          </a:prstGeom>
          <a:noFill/>
          <a:ln>
            <a:noFill/>
          </a:ln>
        </p:spPr>
        <p:txBody>
          <a:bodyPr anchorCtr="0" anchor="t" bIns="45700" lIns="91425" spcFirstLastPara="1" rIns="91425" wrap="square" tIns="45700">
            <a:normAutofit/>
          </a:bodyPr>
          <a:lstStyle>
            <a:lvl1pPr indent="-228600" lvl="0" marL="457200" algn="l">
              <a:spcBef>
                <a:spcPts val="320"/>
              </a:spcBef>
              <a:spcAft>
                <a:spcPts val="0"/>
              </a:spcAft>
              <a:buSzPts val="1280"/>
              <a:buNone/>
              <a:defRPr sz="1600"/>
            </a:lvl1pPr>
            <a:lvl2pPr indent="-228600" lvl="1" marL="914400" algn="l">
              <a:spcBef>
                <a:spcPts val="600"/>
              </a:spcBef>
              <a:spcAft>
                <a:spcPts val="0"/>
              </a:spcAft>
              <a:buSzPts val="960"/>
              <a:buNone/>
              <a:defRPr sz="1200"/>
            </a:lvl2pPr>
            <a:lvl3pPr indent="-228600" lvl="2" marL="1371600" algn="l">
              <a:spcBef>
                <a:spcPts val="600"/>
              </a:spcBef>
              <a:spcAft>
                <a:spcPts val="0"/>
              </a:spcAft>
              <a:buSzPts val="800"/>
              <a:buNone/>
              <a:defRPr sz="1000"/>
            </a:lvl3pPr>
            <a:lvl4pPr indent="-228600" lvl="3" marL="1828800" algn="l">
              <a:spcBef>
                <a:spcPts val="600"/>
              </a:spcBef>
              <a:spcAft>
                <a:spcPts val="0"/>
              </a:spcAft>
              <a:buSzPts val="720"/>
              <a:buNone/>
              <a:defRPr sz="900"/>
            </a:lvl4pPr>
            <a:lvl5pPr indent="-228600" lvl="4" marL="2286000" algn="l">
              <a:spcBef>
                <a:spcPts val="600"/>
              </a:spcBef>
              <a:spcAft>
                <a:spcPts val="0"/>
              </a:spcAft>
              <a:buSzPts val="720"/>
              <a:buNone/>
              <a:defRPr sz="900"/>
            </a:lvl5pPr>
            <a:lvl6pPr indent="-228600" lvl="5" marL="2743200" algn="l">
              <a:spcBef>
                <a:spcPts val="600"/>
              </a:spcBef>
              <a:spcAft>
                <a:spcPts val="0"/>
              </a:spcAft>
              <a:buSzPts val="720"/>
              <a:buNone/>
              <a:defRPr sz="900"/>
            </a:lvl6pPr>
            <a:lvl7pPr indent="-228600" lvl="6" marL="3200400" algn="l">
              <a:spcBef>
                <a:spcPts val="600"/>
              </a:spcBef>
              <a:spcAft>
                <a:spcPts val="0"/>
              </a:spcAft>
              <a:buSzPts val="720"/>
              <a:buNone/>
              <a:defRPr sz="900"/>
            </a:lvl7pPr>
            <a:lvl8pPr indent="-228600" lvl="7" marL="3657600" algn="l">
              <a:spcBef>
                <a:spcPts val="600"/>
              </a:spcBef>
              <a:spcAft>
                <a:spcPts val="0"/>
              </a:spcAft>
              <a:buSzPts val="720"/>
              <a:buNone/>
              <a:defRPr sz="900"/>
            </a:lvl8pPr>
            <a:lvl9pPr indent="-228600" lvl="8" marL="4114800" algn="l">
              <a:spcBef>
                <a:spcPts val="600"/>
              </a:spcBef>
              <a:spcAft>
                <a:spcPts val="600"/>
              </a:spcAft>
              <a:buSzPts val="720"/>
              <a:buNone/>
              <a:defRPr sz="900"/>
            </a:lvl9pPr>
          </a:lstStyle>
          <a:p/>
        </p:txBody>
      </p:sp>
      <p:sp>
        <p:nvSpPr>
          <p:cNvPr id="73" name="Google Shape;73;p22"/>
          <p:cNvSpPr txBox="1"/>
          <p:nvPr>
            <p:ph idx="10" type="dt"/>
          </p:nvPr>
        </p:nvSpPr>
        <p:spPr>
          <a:xfrm>
            <a:off x="9904412" y="6172200"/>
            <a:ext cx="1600200" cy="365125"/>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22"/>
          <p:cNvSpPr txBox="1"/>
          <p:nvPr>
            <p:ph idx="11" type="ftr"/>
          </p:nvPr>
        </p:nvSpPr>
        <p:spPr>
          <a:xfrm>
            <a:off x="684212" y="6172200"/>
            <a:ext cx="7543800" cy="36512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22"/>
          <p:cNvSpPr txBox="1"/>
          <p:nvPr>
            <p:ph idx="12" type="sldNum"/>
          </p:nvPr>
        </p:nvSpPr>
        <p:spPr>
          <a:xfrm>
            <a:off x="10363200" y="5578475"/>
            <a:ext cx="1142245" cy="669925"/>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76" name="Shape 76"/>
        <p:cNvGrpSpPr/>
        <p:nvPr/>
      </p:nvGrpSpPr>
      <p:grpSpPr>
        <a:xfrm>
          <a:off x="0" y="0"/>
          <a:ext cx="0" cy="0"/>
          <a:chOff x="0" y="0"/>
          <a:chExt cx="0" cy="0"/>
        </a:xfrm>
      </p:grpSpPr>
      <p:sp>
        <p:nvSpPr>
          <p:cNvPr id="77" name="Google Shape;77;p23"/>
          <p:cNvSpPr txBox="1"/>
          <p:nvPr>
            <p:ph type="title"/>
          </p:nvPr>
        </p:nvSpPr>
        <p:spPr>
          <a:xfrm>
            <a:off x="4722812" y="1447800"/>
            <a:ext cx="6019800" cy="11430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1"/>
              </a:buClr>
              <a:buSzPts val="2800"/>
              <a:buFont typeface="Century Gothic"/>
              <a:buNone/>
              <a:defRPr b="0" sz="28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3"/>
          <p:cNvSpPr/>
          <p:nvPr>
            <p:ph idx="2" type="pic"/>
          </p:nvPr>
        </p:nvSpPr>
        <p:spPr>
          <a:xfrm>
            <a:off x="989012" y="914400"/>
            <a:ext cx="3280974" cy="4572000"/>
          </a:xfrm>
          <a:prstGeom prst="snip2DiagRect">
            <a:avLst>
              <a:gd fmla="val 10815" name="adj1"/>
              <a:gd fmla="val 0" name="adj2"/>
            </a:avLst>
          </a:prstGeom>
          <a:noFill/>
          <a:ln cap="flat" cmpd="sng" w="15875">
            <a:solidFill>
              <a:schemeClr val="lt1">
                <a:alpha val="40000"/>
              </a:schemeClr>
            </a:solidFill>
            <a:prstDash val="solid"/>
            <a:round/>
            <a:headEnd len="sm" w="sm" type="none"/>
            <a:tailEnd len="sm" w="sm" type="none"/>
          </a:ln>
        </p:spPr>
        <p:txBody>
          <a:bodyPr anchorCtr="0" anchor="t" bIns="45700" lIns="91425" spcFirstLastPara="1" rIns="91425" wrap="square" tIns="45700">
            <a:normAutofit/>
          </a:bodyPr>
          <a:lstStyle>
            <a:lvl1pPr lvl="0" marR="0" rtl="0" algn="ctr">
              <a:spcBef>
                <a:spcPts val="320"/>
              </a:spcBef>
              <a:spcAft>
                <a:spcPts val="0"/>
              </a:spcAft>
              <a:buClr>
                <a:schemeClr val="lt1"/>
              </a:buClr>
              <a:buSzPts val="1280"/>
              <a:buFont typeface="Noto Sans Symbols"/>
              <a:buNone/>
              <a:defRPr b="0" i="0" sz="1600" u="none" cap="none" strike="noStrike">
                <a:solidFill>
                  <a:srgbClr val="0F486F"/>
                </a:solidFill>
                <a:latin typeface="Century Gothic"/>
                <a:ea typeface="Century Gothic"/>
                <a:cs typeface="Century Gothic"/>
                <a:sym typeface="Century Gothic"/>
              </a:defRPr>
            </a:lvl1pPr>
            <a:lvl2pPr lvl="1" marR="0" rtl="0" algn="l">
              <a:spcBef>
                <a:spcPts val="600"/>
              </a:spcBef>
              <a:spcAft>
                <a:spcPts val="0"/>
              </a:spcAft>
              <a:buClr>
                <a:schemeClr val="lt1"/>
              </a:buClr>
              <a:buSzPts val="1280"/>
              <a:buFont typeface="Noto Sans Symbols"/>
              <a:buNone/>
              <a:defRPr b="0" i="0" sz="1600" u="none" cap="none" strike="noStrike">
                <a:solidFill>
                  <a:srgbClr val="0F486F"/>
                </a:solidFill>
                <a:latin typeface="Century Gothic"/>
                <a:ea typeface="Century Gothic"/>
                <a:cs typeface="Century Gothic"/>
                <a:sym typeface="Century Gothic"/>
              </a:defRPr>
            </a:lvl2pPr>
            <a:lvl3pPr lvl="2" marR="0" rtl="0" algn="l">
              <a:spcBef>
                <a:spcPts val="600"/>
              </a:spcBef>
              <a:spcAft>
                <a:spcPts val="0"/>
              </a:spcAft>
              <a:buClr>
                <a:schemeClr val="lt1"/>
              </a:buClr>
              <a:buSzPts val="1280"/>
              <a:buFont typeface="Noto Sans Symbols"/>
              <a:buNone/>
              <a:defRPr b="0" i="0" sz="1600" u="none" cap="none" strike="noStrike">
                <a:solidFill>
                  <a:srgbClr val="0F486F"/>
                </a:solidFill>
                <a:latin typeface="Century Gothic"/>
                <a:ea typeface="Century Gothic"/>
                <a:cs typeface="Century Gothic"/>
                <a:sym typeface="Century Gothic"/>
              </a:defRPr>
            </a:lvl3pPr>
            <a:lvl4pPr lvl="3" marR="0" rtl="0" algn="l">
              <a:spcBef>
                <a:spcPts val="600"/>
              </a:spcBef>
              <a:spcAft>
                <a:spcPts val="0"/>
              </a:spcAft>
              <a:buClr>
                <a:schemeClr val="lt1"/>
              </a:buClr>
              <a:buSzPts val="1280"/>
              <a:buFont typeface="Noto Sans Symbols"/>
              <a:buNone/>
              <a:defRPr b="0" i="0" sz="1600" u="none" cap="none" strike="noStrike">
                <a:solidFill>
                  <a:srgbClr val="0F486F"/>
                </a:solidFill>
                <a:latin typeface="Century Gothic"/>
                <a:ea typeface="Century Gothic"/>
                <a:cs typeface="Century Gothic"/>
                <a:sym typeface="Century Gothic"/>
              </a:defRPr>
            </a:lvl4pPr>
            <a:lvl5pPr lvl="4" marR="0" rtl="0" algn="l">
              <a:spcBef>
                <a:spcPts val="600"/>
              </a:spcBef>
              <a:spcAft>
                <a:spcPts val="0"/>
              </a:spcAft>
              <a:buClr>
                <a:schemeClr val="lt1"/>
              </a:buClr>
              <a:buSzPts val="1280"/>
              <a:buFont typeface="Noto Sans Symbols"/>
              <a:buNone/>
              <a:defRPr b="0" i="0" sz="1600" u="none" cap="none" strike="noStrike">
                <a:solidFill>
                  <a:srgbClr val="0F486F"/>
                </a:solidFill>
                <a:latin typeface="Century Gothic"/>
                <a:ea typeface="Century Gothic"/>
                <a:cs typeface="Century Gothic"/>
                <a:sym typeface="Century Gothic"/>
              </a:defRPr>
            </a:lvl5pPr>
            <a:lvl6pPr lvl="5" marR="0" rtl="0" algn="l">
              <a:spcBef>
                <a:spcPts val="600"/>
              </a:spcBef>
              <a:spcAft>
                <a:spcPts val="0"/>
              </a:spcAft>
              <a:buClr>
                <a:schemeClr val="lt1"/>
              </a:buClr>
              <a:buSzPts val="1280"/>
              <a:buFont typeface="Noto Sans Symbols"/>
              <a:buNone/>
              <a:defRPr b="0" i="0" sz="1600" u="none" cap="none" strike="noStrike">
                <a:solidFill>
                  <a:srgbClr val="0F486F"/>
                </a:solidFill>
                <a:latin typeface="Century Gothic"/>
                <a:ea typeface="Century Gothic"/>
                <a:cs typeface="Century Gothic"/>
                <a:sym typeface="Century Gothic"/>
              </a:defRPr>
            </a:lvl6pPr>
            <a:lvl7pPr lvl="6" marR="0" rtl="0" algn="l">
              <a:spcBef>
                <a:spcPts val="600"/>
              </a:spcBef>
              <a:spcAft>
                <a:spcPts val="0"/>
              </a:spcAft>
              <a:buClr>
                <a:schemeClr val="lt1"/>
              </a:buClr>
              <a:buSzPts val="1280"/>
              <a:buFont typeface="Noto Sans Symbols"/>
              <a:buNone/>
              <a:defRPr b="0" i="0" sz="1600" u="none" cap="none" strike="noStrike">
                <a:solidFill>
                  <a:srgbClr val="0F486F"/>
                </a:solidFill>
                <a:latin typeface="Century Gothic"/>
                <a:ea typeface="Century Gothic"/>
                <a:cs typeface="Century Gothic"/>
                <a:sym typeface="Century Gothic"/>
              </a:defRPr>
            </a:lvl7pPr>
            <a:lvl8pPr lvl="7" marR="0" rtl="0" algn="l">
              <a:spcBef>
                <a:spcPts val="600"/>
              </a:spcBef>
              <a:spcAft>
                <a:spcPts val="0"/>
              </a:spcAft>
              <a:buClr>
                <a:schemeClr val="lt1"/>
              </a:buClr>
              <a:buSzPts val="1280"/>
              <a:buFont typeface="Noto Sans Symbols"/>
              <a:buNone/>
              <a:defRPr b="0" i="0" sz="1600" u="none" cap="none" strike="noStrike">
                <a:solidFill>
                  <a:srgbClr val="0F486F"/>
                </a:solidFill>
                <a:latin typeface="Century Gothic"/>
                <a:ea typeface="Century Gothic"/>
                <a:cs typeface="Century Gothic"/>
                <a:sym typeface="Century Gothic"/>
              </a:defRPr>
            </a:lvl8pPr>
            <a:lvl9pPr lvl="8" marR="0" rtl="0" algn="l">
              <a:spcBef>
                <a:spcPts val="600"/>
              </a:spcBef>
              <a:spcAft>
                <a:spcPts val="600"/>
              </a:spcAft>
              <a:buClr>
                <a:schemeClr val="lt1"/>
              </a:buClr>
              <a:buSzPts val="1280"/>
              <a:buFont typeface="Noto Sans Symbols"/>
              <a:buNone/>
              <a:defRPr b="0" i="0" sz="1600" u="none" cap="none" strike="noStrike">
                <a:solidFill>
                  <a:srgbClr val="0F486F"/>
                </a:solidFill>
                <a:latin typeface="Century Gothic"/>
                <a:ea typeface="Century Gothic"/>
                <a:cs typeface="Century Gothic"/>
                <a:sym typeface="Century Gothic"/>
              </a:defRPr>
            </a:lvl9pPr>
          </a:lstStyle>
          <a:p/>
        </p:txBody>
      </p:sp>
      <p:sp>
        <p:nvSpPr>
          <p:cNvPr id="79" name="Google Shape;79;p23"/>
          <p:cNvSpPr txBox="1"/>
          <p:nvPr>
            <p:ph idx="1" type="body"/>
          </p:nvPr>
        </p:nvSpPr>
        <p:spPr>
          <a:xfrm>
            <a:off x="4722812" y="2777066"/>
            <a:ext cx="6021388" cy="2048933"/>
          </a:xfrm>
          <a:prstGeom prst="rect">
            <a:avLst/>
          </a:prstGeom>
          <a:noFill/>
          <a:ln>
            <a:noFill/>
          </a:ln>
        </p:spPr>
        <p:txBody>
          <a:bodyPr anchorCtr="0" anchor="t" bIns="45700" lIns="91425" spcFirstLastPara="1" rIns="91425" wrap="square" tIns="45700">
            <a:normAutofit/>
          </a:bodyPr>
          <a:lstStyle>
            <a:lvl1pPr indent="-228600" lvl="0" marL="457200" algn="l">
              <a:spcBef>
                <a:spcPts val="360"/>
              </a:spcBef>
              <a:spcAft>
                <a:spcPts val="0"/>
              </a:spcAft>
              <a:buSzPts val="1440"/>
              <a:buNone/>
              <a:defRPr sz="1800"/>
            </a:lvl1pPr>
            <a:lvl2pPr indent="-228600" lvl="1" marL="914400" algn="l">
              <a:spcBef>
                <a:spcPts val="600"/>
              </a:spcBef>
              <a:spcAft>
                <a:spcPts val="0"/>
              </a:spcAft>
              <a:buSzPts val="960"/>
              <a:buNone/>
              <a:defRPr sz="1200"/>
            </a:lvl2pPr>
            <a:lvl3pPr indent="-228600" lvl="2" marL="1371600" algn="l">
              <a:spcBef>
                <a:spcPts val="600"/>
              </a:spcBef>
              <a:spcAft>
                <a:spcPts val="0"/>
              </a:spcAft>
              <a:buSzPts val="800"/>
              <a:buNone/>
              <a:defRPr sz="1000"/>
            </a:lvl3pPr>
            <a:lvl4pPr indent="-228600" lvl="3" marL="1828800" algn="l">
              <a:spcBef>
                <a:spcPts val="600"/>
              </a:spcBef>
              <a:spcAft>
                <a:spcPts val="0"/>
              </a:spcAft>
              <a:buSzPts val="720"/>
              <a:buNone/>
              <a:defRPr sz="900"/>
            </a:lvl4pPr>
            <a:lvl5pPr indent="-228600" lvl="4" marL="2286000" algn="l">
              <a:spcBef>
                <a:spcPts val="600"/>
              </a:spcBef>
              <a:spcAft>
                <a:spcPts val="0"/>
              </a:spcAft>
              <a:buSzPts val="720"/>
              <a:buNone/>
              <a:defRPr sz="900"/>
            </a:lvl5pPr>
            <a:lvl6pPr indent="-228600" lvl="5" marL="2743200" algn="l">
              <a:spcBef>
                <a:spcPts val="600"/>
              </a:spcBef>
              <a:spcAft>
                <a:spcPts val="0"/>
              </a:spcAft>
              <a:buSzPts val="720"/>
              <a:buNone/>
              <a:defRPr sz="900"/>
            </a:lvl6pPr>
            <a:lvl7pPr indent="-228600" lvl="6" marL="3200400" algn="l">
              <a:spcBef>
                <a:spcPts val="600"/>
              </a:spcBef>
              <a:spcAft>
                <a:spcPts val="0"/>
              </a:spcAft>
              <a:buSzPts val="720"/>
              <a:buNone/>
              <a:defRPr sz="900"/>
            </a:lvl7pPr>
            <a:lvl8pPr indent="-228600" lvl="7" marL="3657600" algn="l">
              <a:spcBef>
                <a:spcPts val="600"/>
              </a:spcBef>
              <a:spcAft>
                <a:spcPts val="0"/>
              </a:spcAft>
              <a:buSzPts val="720"/>
              <a:buNone/>
              <a:defRPr sz="900"/>
            </a:lvl8pPr>
            <a:lvl9pPr indent="-228600" lvl="8" marL="4114800" algn="l">
              <a:spcBef>
                <a:spcPts val="600"/>
              </a:spcBef>
              <a:spcAft>
                <a:spcPts val="600"/>
              </a:spcAft>
              <a:buSzPts val="720"/>
              <a:buNone/>
              <a:defRPr sz="900"/>
            </a:lvl9pPr>
          </a:lstStyle>
          <a:p/>
        </p:txBody>
      </p:sp>
      <p:sp>
        <p:nvSpPr>
          <p:cNvPr id="80" name="Google Shape;80;p23"/>
          <p:cNvSpPr txBox="1"/>
          <p:nvPr>
            <p:ph idx="10" type="dt"/>
          </p:nvPr>
        </p:nvSpPr>
        <p:spPr>
          <a:xfrm>
            <a:off x="9904412" y="6172200"/>
            <a:ext cx="1600200" cy="365125"/>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23"/>
          <p:cNvSpPr txBox="1"/>
          <p:nvPr>
            <p:ph idx="11" type="ftr"/>
          </p:nvPr>
        </p:nvSpPr>
        <p:spPr>
          <a:xfrm>
            <a:off x="684212" y="6172200"/>
            <a:ext cx="7543800" cy="36512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23"/>
          <p:cNvSpPr txBox="1"/>
          <p:nvPr>
            <p:ph idx="12" type="sldNum"/>
          </p:nvPr>
        </p:nvSpPr>
        <p:spPr>
          <a:xfrm>
            <a:off x="10363200" y="5578475"/>
            <a:ext cx="1142245" cy="669925"/>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18" Type="http://schemas.openxmlformats.org/officeDocument/2006/relationships/theme" Target="../theme/theme1.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62D2EF"/>
            </a:gs>
            <a:gs pos="10000">
              <a:srgbClr val="62D2EF"/>
            </a:gs>
            <a:gs pos="100000">
              <a:srgbClr val="05578D"/>
            </a:gs>
          </a:gsLst>
          <a:lin ang="6120000" scaled="0"/>
        </a:gradFill>
      </p:bgPr>
    </p:bg>
    <p:spTree>
      <p:nvGrpSpPr>
        <p:cNvPr id="9" name="Shape 9"/>
        <p:cNvGrpSpPr/>
        <p:nvPr/>
      </p:nvGrpSpPr>
      <p:grpSpPr>
        <a:xfrm>
          <a:off x="0" y="0"/>
          <a:ext cx="0" cy="0"/>
          <a:chOff x="0" y="0"/>
          <a:chExt cx="0" cy="0"/>
        </a:xfrm>
      </p:grpSpPr>
      <p:grpSp>
        <p:nvGrpSpPr>
          <p:cNvPr id="10" name="Google Shape;10;p14"/>
          <p:cNvGrpSpPr/>
          <p:nvPr/>
        </p:nvGrpSpPr>
        <p:grpSpPr>
          <a:xfrm>
            <a:off x="9206969" y="2963333"/>
            <a:ext cx="2981859" cy="3208867"/>
            <a:chOff x="9206969" y="2963333"/>
            <a:chExt cx="2981859" cy="3208867"/>
          </a:xfrm>
        </p:grpSpPr>
        <p:cxnSp>
          <p:nvCxnSpPr>
            <p:cNvPr id="11" name="Google Shape;11;p14"/>
            <p:cNvCxnSpPr/>
            <p:nvPr/>
          </p:nvCxnSpPr>
          <p:spPr>
            <a:xfrm flipH="1">
              <a:off x="11276012" y="2963333"/>
              <a:ext cx="912814" cy="912812"/>
            </a:xfrm>
            <a:prstGeom prst="straightConnector1">
              <a:avLst/>
            </a:prstGeom>
            <a:noFill/>
            <a:ln cap="flat" cmpd="sng" w="9525">
              <a:solidFill>
                <a:schemeClr val="lt1"/>
              </a:solidFill>
              <a:prstDash val="solid"/>
              <a:round/>
              <a:headEnd len="sm" w="sm" type="none"/>
              <a:tailEnd len="sm" w="sm" type="none"/>
            </a:ln>
          </p:spPr>
        </p:cxnSp>
        <p:cxnSp>
          <p:nvCxnSpPr>
            <p:cNvPr id="12" name="Google Shape;12;p14"/>
            <p:cNvCxnSpPr/>
            <p:nvPr/>
          </p:nvCxnSpPr>
          <p:spPr>
            <a:xfrm flipH="1">
              <a:off x="9206969" y="3190344"/>
              <a:ext cx="2981857" cy="2981856"/>
            </a:xfrm>
            <a:prstGeom prst="straightConnector1">
              <a:avLst/>
            </a:prstGeom>
            <a:noFill/>
            <a:ln cap="flat" cmpd="sng" w="9525">
              <a:solidFill>
                <a:schemeClr val="lt1"/>
              </a:solidFill>
              <a:prstDash val="solid"/>
              <a:round/>
              <a:headEnd len="sm" w="sm" type="none"/>
              <a:tailEnd len="sm" w="sm" type="none"/>
            </a:ln>
          </p:spPr>
        </p:cxnSp>
        <p:cxnSp>
          <p:nvCxnSpPr>
            <p:cNvPr id="13" name="Google Shape;13;p14"/>
            <p:cNvCxnSpPr/>
            <p:nvPr/>
          </p:nvCxnSpPr>
          <p:spPr>
            <a:xfrm flipH="1">
              <a:off x="10292292" y="3285067"/>
              <a:ext cx="1896534" cy="1896533"/>
            </a:xfrm>
            <a:prstGeom prst="straightConnector1">
              <a:avLst/>
            </a:prstGeom>
            <a:noFill/>
            <a:ln cap="flat" cmpd="sng" w="9525">
              <a:solidFill>
                <a:schemeClr val="lt1"/>
              </a:solidFill>
              <a:prstDash val="solid"/>
              <a:round/>
              <a:headEnd len="sm" w="sm" type="none"/>
              <a:tailEnd len="sm" w="sm" type="none"/>
            </a:ln>
          </p:spPr>
        </p:cxnSp>
        <p:cxnSp>
          <p:nvCxnSpPr>
            <p:cNvPr id="14" name="Google Shape;14;p14"/>
            <p:cNvCxnSpPr/>
            <p:nvPr/>
          </p:nvCxnSpPr>
          <p:spPr>
            <a:xfrm flipH="1">
              <a:off x="10443103" y="3131080"/>
              <a:ext cx="1745722" cy="1745720"/>
            </a:xfrm>
            <a:prstGeom prst="straightConnector1">
              <a:avLst/>
            </a:prstGeom>
            <a:noFill/>
            <a:ln cap="flat" cmpd="sng" w="28575">
              <a:solidFill>
                <a:schemeClr val="lt1"/>
              </a:solidFill>
              <a:prstDash val="solid"/>
              <a:round/>
              <a:headEnd len="sm" w="sm" type="none"/>
              <a:tailEnd len="sm" w="sm" type="none"/>
            </a:ln>
          </p:spPr>
        </p:cxnSp>
        <p:cxnSp>
          <p:nvCxnSpPr>
            <p:cNvPr id="15" name="Google Shape;15;p14"/>
            <p:cNvCxnSpPr/>
            <p:nvPr/>
          </p:nvCxnSpPr>
          <p:spPr>
            <a:xfrm flipH="1">
              <a:off x="10918826" y="3683001"/>
              <a:ext cx="1270001" cy="1269999"/>
            </a:xfrm>
            <a:prstGeom prst="straightConnector1">
              <a:avLst/>
            </a:prstGeom>
            <a:noFill/>
            <a:ln cap="flat" cmpd="sng" w="28575">
              <a:solidFill>
                <a:schemeClr val="lt1"/>
              </a:solidFill>
              <a:prstDash val="solid"/>
              <a:round/>
              <a:headEnd len="sm" w="sm" type="none"/>
              <a:tailEnd len="sm" w="sm" type="none"/>
            </a:ln>
          </p:spPr>
        </p:cxnSp>
      </p:grpSp>
      <p:sp>
        <p:nvSpPr>
          <p:cNvPr id="16" name="Google Shape;16;p14"/>
          <p:cNvSpPr txBox="1"/>
          <p:nvPr>
            <p:ph type="title"/>
          </p:nvPr>
        </p:nvSpPr>
        <p:spPr>
          <a:xfrm>
            <a:off x="684212" y="4487332"/>
            <a:ext cx="8534400" cy="1507067"/>
          </a:xfrm>
          <a:prstGeom prst="rect">
            <a:avLst/>
          </a:prstGeom>
          <a:noFill/>
          <a:ln>
            <a:noFill/>
          </a:ln>
        </p:spPr>
        <p:txBody>
          <a:bodyPr anchorCtr="0" anchor="ctr" bIns="45700" lIns="91425" spcFirstLastPara="1" rIns="91425" wrap="square" tIns="45700">
            <a:normAutofit/>
          </a:bodyPr>
          <a:lstStyle>
            <a:lvl1pPr lvl="0" marR="0" rtl="0" algn="l">
              <a:spcBef>
                <a:spcPts val="0"/>
              </a:spcBef>
              <a:spcAft>
                <a:spcPts val="0"/>
              </a:spcAft>
              <a:buClr>
                <a:schemeClr val="lt1"/>
              </a:buClr>
              <a:buSzPts val="3600"/>
              <a:buFont typeface="Century Gothic"/>
              <a:buNone/>
              <a:defRPr b="0" i="0" sz="3600" u="none" cap="none" strike="noStrike">
                <a:solidFill>
                  <a:schemeClr val="lt1"/>
                </a:solidFill>
                <a:latin typeface="Century Gothic"/>
                <a:ea typeface="Century Gothic"/>
                <a:cs typeface="Century Gothic"/>
                <a:sym typeface="Century Gothic"/>
              </a:defRPr>
            </a:lvl1pPr>
            <a:lvl2pPr lvl="1" marR="0" rtl="0" algn="l">
              <a:spcBef>
                <a:spcPts val="0"/>
              </a:spcBef>
              <a:spcAft>
                <a:spcPts val="0"/>
              </a:spcAft>
              <a:buSzPts val="1400"/>
              <a:buNone/>
              <a:defRPr b="0" i="0" sz="1800" u="none" cap="none" strike="noStrike">
                <a:solidFill>
                  <a:schemeClr val="lt2"/>
                </a:solidFill>
              </a:defRPr>
            </a:lvl2pPr>
            <a:lvl3pPr lvl="2" marR="0" rtl="0" algn="l">
              <a:spcBef>
                <a:spcPts val="0"/>
              </a:spcBef>
              <a:spcAft>
                <a:spcPts val="0"/>
              </a:spcAft>
              <a:buSzPts val="1400"/>
              <a:buNone/>
              <a:defRPr b="0" i="0" sz="1800" u="none" cap="none" strike="noStrike">
                <a:solidFill>
                  <a:schemeClr val="lt2"/>
                </a:solidFill>
              </a:defRPr>
            </a:lvl3pPr>
            <a:lvl4pPr lvl="3" marR="0" rtl="0" algn="l">
              <a:spcBef>
                <a:spcPts val="0"/>
              </a:spcBef>
              <a:spcAft>
                <a:spcPts val="0"/>
              </a:spcAft>
              <a:buSzPts val="1400"/>
              <a:buNone/>
              <a:defRPr b="0" i="0" sz="1800" u="none" cap="none" strike="noStrike">
                <a:solidFill>
                  <a:schemeClr val="lt2"/>
                </a:solidFill>
              </a:defRPr>
            </a:lvl4pPr>
            <a:lvl5pPr lvl="4" marR="0" rtl="0" algn="l">
              <a:spcBef>
                <a:spcPts val="0"/>
              </a:spcBef>
              <a:spcAft>
                <a:spcPts val="0"/>
              </a:spcAft>
              <a:buSzPts val="1400"/>
              <a:buNone/>
              <a:defRPr b="0" i="0" sz="1800" u="none" cap="none" strike="noStrike">
                <a:solidFill>
                  <a:schemeClr val="lt2"/>
                </a:solidFill>
              </a:defRPr>
            </a:lvl5pPr>
            <a:lvl6pPr lvl="5" marR="0" rtl="0" algn="l">
              <a:spcBef>
                <a:spcPts val="0"/>
              </a:spcBef>
              <a:spcAft>
                <a:spcPts val="0"/>
              </a:spcAft>
              <a:buSzPts val="1400"/>
              <a:buNone/>
              <a:defRPr b="0" i="0" sz="1800" u="none" cap="none" strike="noStrike">
                <a:solidFill>
                  <a:schemeClr val="lt2"/>
                </a:solidFill>
              </a:defRPr>
            </a:lvl6pPr>
            <a:lvl7pPr lvl="6" marR="0" rtl="0" algn="l">
              <a:spcBef>
                <a:spcPts val="0"/>
              </a:spcBef>
              <a:spcAft>
                <a:spcPts val="0"/>
              </a:spcAft>
              <a:buSzPts val="1400"/>
              <a:buNone/>
              <a:defRPr b="0" i="0" sz="1800" u="none" cap="none" strike="noStrike">
                <a:solidFill>
                  <a:schemeClr val="lt2"/>
                </a:solidFill>
              </a:defRPr>
            </a:lvl7pPr>
            <a:lvl8pPr lvl="7" marR="0" rtl="0" algn="l">
              <a:spcBef>
                <a:spcPts val="0"/>
              </a:spcBef>
              <a:spcAft>
                <a:spcPts val="0"/>
              </a:spcAft>
              <a:buSzPts val="1400"/>
              <a:buNone/>
              <a:defRPr b="0" i="0" sz="1800" u="none" cap="none" strike="noStrike">
                <a:solidFill>
                  <a:schemeClr val="lt2"/>
                </a:solidFill>
              </a:defRPr>
            </a:lvl8pPr>
            <a:lvl9pPr lvl="8" marR="0" rtl="0" algn="l">
              <a:spcBef>
                <a:spcPts val="0"/>
              </a:spcBef>
              <a:spcAft>
                <a:spcPts val="0"/>
              </a:spcAft>
              <a:buSzPts val="1400"/>
              <a:buNone/>
              <a:defRPr b="0" i="0" sz="1800" u="none" cap="none" strike="noStrike">
                <a:solidFill>
                  <a:schemeClr val="lt2"/>
                </a:solidFill>
              </a:defRPr>
            </a:lvl9pPr>
          </a:lstStyle>
          <a:p/>
        </p:txBody>
      </p:sp>
      <p:sp>
        <p:nvSpPr>
          <p:cNvPr id="17" name="Google Shape;17;p14"/>
          <p:cNvSpPr txBox="1"/>
          <p:nvPr>
            <p:ph idx="1" type="body"/>
          </p:nvPr>
        </p:nvSpPr>
        <p:spPr>
          <a:xfrm>
            <a:off x="684212" y="685800"/>
            <a:ext cx="8534400" cy="3615267"/>
          </a:xfrm>
          <a:prstGeom prst="rect">
            <a:avLst/>
          </a:prstGeom>
          <a:noFill/>
          <a:ln>
            <a:noFill/>
          </a:ln>
        </p:spPr>
        <p:txBody>
          <a:bodyPr anchorCtr="0" anchor="ctr" bIns="45700" lIns="91425" spcFirstLastPara="1" rIns="91425" wrap="square" tIns="45700">
            <a:normAutofit/>
          </a:bodyPr>
          <a:lstStyle>
            <a:lvl1pPr indent="-330200" lvl="0" marL="457200" marR="0" rtl="0" algn="l">
              <a:spcBef>
                <a:spcPts val="400"/>
              </a:spcBef>
              <a:spcAft>
                <a:spcPts val="0"/>
              </a:spcAft>
              <a:buClr>
                <a:schemeClr val="lt1"/>
              </a:buClr>
              <a:buSzPts val="1600"/>
              <a:buFont typeface="Noto Sans Symbols"/>
              <a:buChar char="▶"/>
              <a:defRPr b="0" i="0" sz="2000" u="none" cap="none" strike="noStrike">
                <a:solidFill>
                  <a:srgbClr val="0F486F"/>
                </a:solidFill>
                <a:latin typeface="Century Gothic"/>
                <a:ea typeface="Century Gothic"/>
                <a:cs typeface="Century Gothic"/>
                <a:sym typeface="Century Gothic"/>
              </a:defRPr>
            </a:lvl1pPr>
            <a:lvl2pPr indent="-320040" lvl="1" marL="914400" marR="0" rtl="0" algn="l">
              <a:spcBef>
                <a:spcPts val="600"/>
              </a:spcBef>
              <a:spcAft>
                <a:spcPts val="0"/>
              </a:spcAft>
              <a:buClr>
                <a:schemeClr val="lt1"/>
              </a:buClr>
              <a:buSzPts val="1440"/>
              <a:buFont typeface="Noto Sans Symbols"/>
              <a:buChar char="▶"/>
              <a:defRPr b="0" i="0" sz="1800" u="none" cap="none" strike="noStrike">
                <a:solidFill>
                  <a:srgbClr val="0F486F"/>
                </a:solidFill>
                <a:latin typeface="Century Gothic"/>
                <a:ea typeface="Century Gothic"/>
                <a:cs typeface="Century Gothic"/>
                <a:sym typeface="Century Gothic"/>
              </a:defRPr>
            </a:lvl2pPr>
            <a:lvl3pPr indent="-309880" lvl="2" marL="1371600" marR="0" rtl="0" algn="l">
              <a:spcBef>
                <a:spcPts val="600"/>
              </a:spcBef>
              <a:spcAft>
                <a:spcPts val="0"/>
              </a:spcAft>
              <a:buClr>
                <a:schemeClr val="lt1"/>
              </a:buClr>
              <a:buSzPts val="1280"/>
              <a:buFont typeface="Noto Sans Symbols"/>
              <a:buChar char="▶"/>
              <a:defRPr b="0" i="0" sz="1600" u="none" cap="none" strike="noStrike">
                <a:solidFill>
                  <a:srgbClr val="0F486F"/>
                </a:solidFill>
                <a:latin typeface="Century Gothic"/>
                <a:ea typeface="Century Gothic"/>
                <a:cs typeface="Century Gothic"/>
                <a:sym typeface="Century Gothic"/>
              </a:defRPr>
            </a:lvl3pPr>
            <a:lvl4pPr indent="-299719" lvl="3" marL="1828800" marR="0" rtl="0" algn="l">
              <a:spcBef>
                <a:spcPts val="600"/>
              </a:spcBef>
              <a:spcAft>
                <a:spcPts val="0"/>
              </a:spcAft>
              <a:buClr>
                <a:schemeClr val="lt1"/>
              </a:buClr>
              <a:buSzPts val="1120"/>
              <a:buFont typeface="Noto Sans Symbols"/>
              <a:buChar char="▶"/>
              <a:defRPr b="0" i="0" sz="1400" u="none" cap="none" strike="noStrike">
                <a:solidFill>
                  <a:srgbClr val="0F486F"/>
                </a:solidFill>
                <a:latin typeface="Century Gothic"/>
                <a:ea typeface="Century Gothic"/>
                <a:cs typeface="Century Gothic"/>
                <a:sym typeface="Century Gothic"/>
              </a:defRPr>
            </a:lvl4pPr>
            <a:lvl5pPr indent="-299720" lvl="4" marL="2286000" marR="0" rtl="0" algn="l">
              <a:spcBef>
                <a:spcPts val="600"/>
              </a:spcBef>
              <a:spcAft>
                <a:spcPts val="0"/>
              </a:spcAft>
              <a:buClr>
                <a:schemeClr val="lt1"/>
              </a:buClr>
              <a:buSzPts val="1120"/>
              <a:buFont typeface="Noto Sans Symbols"/>
              <a:buChar char="▶"/>
              <a:defRPr b="0" i="0" sz="1400" u="none" cap="none" strike="noStrike">
                <a:solidFill>
                  <a:srgbClr val="0F486F"/>
                </a:solidFill>
                <a:latin typeface="Century Gothic"/>
                <a:ea typeface="Century Gothic"/>
                <a:cs typeface="Century Gothic"/>
                <a:sym typeface="Century Gothic"/>
              </a:defRPr>
            </a:lvl5pPr>
            <a:lvl6pPr indent="-299720" lvl="5" marL="2743200" marR="0" rtl="0" algn="l">
              <a:spcBef>
                <a:spcPts val="600"/>
              </a:spcBef>
              <a:spcAft>
                <a:spcPts val="0"/>
              </a:spcAft>
              <a:buClr>
                <a:schemeClr val="lt1"/>
              </a:buClr>
              <a:buSzPts val="1120"/>
              <a:buFont typeface="Noto Sans Symbols"/>
              <a:buChar char="▶"/>
              <a:defRPr b="0" i="0" sz="1400" u="none" cap="none" strike="noStrike">
                <a:solidFill>
                  <a:srgbClr val="0F486F"/>
                </a:solidFill>
                <a:latin typeface="Century Gothic"/>
                <a:ea typeface="Century Gothic"/>
                <a:cs typeface="Century Gothic"/>
                <a:sym typeface="Century Gothic"/>
              </a:defRPr>
            </a:lvl6pPr>
            <a:lvl7pPr indent="-299720" lvl="6" marL="3200400" marR="0" rtl="0" algn="l">
              <a:spcBef>
                <a:spcPts val="600"/>
              </a:spcBef>
              <a:spcAft>
                <a:spcPts val="0"/>
              </a:spcAft>
              <a:buClr>
                <a:schemeClr val="lt1"/>
              </a:buClr>
              <a:buSzPts val="1120"/>
              <a:buFont typeface="Noto Sans Symbols"/>
              <a:buChar char="▶"/>
              <a:defRPr b="0" i="0" sz="1400" u="none" cap="none" strike="noStrike">
                <a:solidFill>
                  <a:srgbClr val="0F486F"/>
                </a:solidFill>
                <a:latin typeface="Century Gothic"/>
                <a:ea typeface="Century Gothic"/>
                <a:cs typeface="Century Gothic"/>
                <a:sym typeface="Century Gothic"/>
              </a:defRPr>
            </a:lvl7pPr>
            <a:lvl8pPr indent="-299720" lvl="7" marL="3657600" marR="0" rtl="0" algn="l">
              <a:spcBef>
                <a:spcPts val="600"/>
              </a:spcBef>
              <a:spcAft>
                <a:spcPts val="0"/>
              </a:spcAft>
              <a:buClr>
                <a:schemeClr val="lt1"/>
              </a:buClr>
              <a:buSzPts val="1120"/>
              <a:buFont typeface="Noto Sans Symbols"/>
              <a:buChar char="▶"/>
              <a:defRPr b="0" i="0" sz="1400" u="none" cap="none" strike="noStrike">
                <a:solidFill>
                  <a:srgbClr val="0F486F"/>
                </a:solidFill>
                <a:latin typeface="Century Gothic"/>
                <a:ea typeface="Century Gothic"/>
                <a:cs typeface="Century Gothic"/>
                <a:sym typeface="Century Gothic"/>
              </a:defRPr>
            </a:lvl8pPr>
            <a:lvl9pPr indent="-299720" lvl="8" marL="4114800" marR="0" rtl="0" algn="l">
              <a:spcBef>
                <a:spcPts val="600"/>
              </a:spcBef>
              <a:spcAft>
                <a:spcPts val="600"/>
              </a:spcAft>
              <a:buClr>
                <a:schemeClr val="lt1"/>
              </a:buClr>
              <a:buSzPts val="1120"/>
              <a:buFont typeface="Noto Sans Symbols"/>
              <a:buChar char="▶"/>
              <a:defRPr b="0" i="0" sz="1400" u="none" cap="none" strike="noStrike">
                <a:solidFill>
                  <a:srgbClr val="0F486F"/>
                </a:solidFill>
                <a:latin typeface="Century Gothic"/>
                <a:ea typeface="Century Gothic"/>
                <a:cs typeface="Century Gothic"/>
                <a:sym typeface="Century Gothic"/>
              </a:defRPr>
            </a:lvl9pPr>
          </a:lstStyle>
          <a:p/>
        </p:txBody>
      </p:sp>
      <p:sp>
        <p:nvSpPr>
          <p:cNvPr id="18" name="Google Shape;18;p14"/>
          <p:cNvSpPr txBox="1"/>
          <p:nvPr>
            <p:ph idx="10" type="dt"/>
          </p:nvPr>
        </p:nvSpPr>
        <p:spPr>
          <a:xfrm>
            <a:off x="9904412" y="6172200"/>
            <a:ext cx="1600200" cy="365125"/>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000" u="none" cap="none" strike="noStrike">
                <a:solidFill>
                  <a:srgbClr val="09304A"/>
                </a:solidFill>
                <a:latin typeface="Century Gothic"/>
                <a:ea typeface="Century Gothic"/>
                <a:cs typeface="Century Gothic"/>
                <a:sym typeface="Century Gothic"/>
              </a:defRPr>
            </a:lvl1pPr>
            <a:lvl2pPr lvl="1" marR="0" rtl="0" algn="l">
              <a:spcBef>
                <a:spcPts val="0"/>
              </a:spcBef>
              <a:spcAft>
                <a:spcPts val="0"/>
              </a:spcAft>
              <a:buSzPts val="1400"/>
              <a:buNone/>
              <a:defRPr b="0" i="0" sz="1800" u="none" cap="none" strike="noStrike">
                <a:solidFill>
                  <a:schemeClr val="lt1"/>
                </a:solidFill>
                <a:latin typeface="Century Gothic"/>
                <a:ea typeface="Century Gothic"/>
                <a:cs typeface="Century Gothic"/>
                <a:sym typeface="Century Gothic"/>
              </a:defRPr>
            </a:lvl2pPr>
            <a:lvl3pPr lvl="2" marR="0" rtl="0" algn="l">
              <a:spcBef>
                <a:spcPts val="0"/>
              </a:spcBef>
              <a:spcAft>
                <a:spcPts val="0"/>
              </a:spcAft>
              <a:buSzPts val="1400"/>
              <a:buNone/>
              <a:defRPr b="0" i="0" sz="1800" u="none" cap="none" strike="noStrike">
                <a:solidFill>
                  <a:schemeClr val="lt1"/>
                </a:solidFill>
                <a:latin typeface="Century Gothic"/>
                <a:ea typeface="Century Gothic"/>
                <a:cs typeface="Century Gothic"/>
                <a:sym typeface="Century Gothic"/>
              </a:defRPr>
            </a:lvl3pPr>
            <a:lvl4pPr lvl="3" marR="0" rtl="0" algn="l">
              <a:spcBef>
                <a:spcPts val="0"/>
              </a:spcBef>
              <a:spcAft>
                <a:spcPts val="0"/>
              </a:spcAft>
              <a:buSzPts val="1400"/>
              <a:buNone/>
              <a:defRPr b="0" i="0" sz="1800" u="none" cap="none" strike="noStrike">
                <a:solidFill>
                  <a:schemeClr val="lt1"/>
                </a:solidFill>
                <a:latin typeface="Century Gothic"/>
                <a:ea typeface="Century Gothic"/>
                <a:cs typeface="Century Gothic"/>
                <a:sym typeface="Century Gothic"/>
              </a:defRPr>
            </a:lvl4pPr>
            <a:lvl5pPr lvl="4" marR="0" rtl="0" algn="l">
              <a:spcBef>
                <a:spcPts val="0"/>
              </a:spcBef>
              <a:spcAft>
                <a:spcPts val="0"/>
              </a:spcAft>
              <a:buSzPts val="1400"/>
              <a:buNone/>
              <a:defRPr b="0" i="0" sz="1800" u="none" cap="none" strike="noStrike">
                <a:solidFill>
                  <a:schemeClr val="lt1"/>
                </a:solidFill>
                <a:latin typeface="Century Gothic"/>
                <a:ea typeface="Century Gothic"/>
                <a:cs typeface="Century Gothic"/>
                <a:sym typeface="Century Gothic"/>
              </a:defRPr>
            </a:lvl5pPr>
            <a:lvl6pPr lvl="5" marR="0" rtl="0" algn="l">
              <a:spcBef>
                <a:spcPts val="0"/>
              </a:spcBef>
              <a:spcAft>
                <a:spcPts val="0"/>
              </a:spcAft>
              <a:buSzPts val="1400"/>
              <a:buNone/>
              <a:defRPr b="0" i="0" sz="1800" u="none" cap="none" strike="noStrike">
                <a:solidFill>
                  <a:schemeClr val="lt1"/>
                </a:solidFill>
                <a:latin typeface="Century Gothic"/>
                <a:ea typeface="Century Gothic"/>
                <a:cs typeface="Century Gothic"/>
                <a:sym typeface="Century Gothic"/>
              </a:defRPr>
            </a:lvl6pPr>
            <a:lvl7pPr lvl="6" marR="0" rtl="0" algn="l">
              <a:spcBef>
                <a:spcPts val="0"/>
              </a:spcBef>
              <a:spcAft>
                <a:spcPts val="0"/>
              </a:spcAft>
              <a:buSzPts val="1400"/>
              <a:buNone/>
              <a:defRPr b="0" i="0" sz="1800" u="none" cap="none" strike="noStrike">
                <a:solidFill>
                  <a:schemeClr val="lt1"/>
                </a:solidFill>
                <a:latin typeface="Century Gothic"/>
                <a:ea typeface="Century Gothic"/>
                <a:cs typeface="Century Gothic"/>
                <a:sym typeface="Century Gothic"/>
              </a:defRPr>
            </a:lvl7pPr>
            <a:lvl8pPr lvl="7" marR="0" rtl="0" algn="l">
              <a:spcBef>
                <a:spcPts val="0"/>
              </a:spcBef>
              <a:spcAft>
                <a:spcPts val="0"/>
              </a:spcAft>
              <a:buSzPts val="1400"/>
              <a:buNone/>
              <a:defRPr b="0" i="0" sz="1800" u="none" cap="none" strike="noStrike">
                <a:solidFill>
                  <a:schemeClr val="lt1"/>
                </a:solidFill>
                <a:latin typeface="Century Gothic"/>
                <a:ea typeface="Century Gothic"/>
                <a:cs typeface="Century Gothic"/>
                <a:sym typeface="Century Gothic"/>
              </a:defRPr>
            </a:lvl8pPr>
            <a:lvl9pPr lvl="8" marR="0" rtl="0" algn="l">
              <a:spcBef>
                <a:spcPts val="0"/>
              </a:spcBef>
              <a:spcAft>
                <a:spcPts val="0"/>
              </a:spcAft>
              <a:buSzPts val="1400"/>
              <a:buNone/>
              <a:defRPr b="0" i="0" sz="1800" u="none" cap="none" strike="noStrike">
                <a:solidFill>
                  <a:schemeClr val="lt1"/>
                </a:solidFill>
                <a:latin typeface="Century Gothic"/>
                <a:ea typeface="Century Gothic"/>
                <a:cs typeface="Century Gothic"/>
                <a:sym typeface="Century Gothic"/>
              </a:defRPr>
            </a:lvl9pPr>
          </a:lstStyle>
          <a:p/>
        </p:txBody>
      </p:sp>
      <p:sp>
        <p:nvSpPr>
          <p:cNvPr id="19" name="Google Shape;19;p14"/>
          <p:cNvSpPr txBox="1"/>
          <p:nvPr>
            <p:ph idx="11" type="ftr"/>
          </p:nvPr>
        </p:nvSpPr>
        <p:spPr>
          <a:xfrm>
            <a:off x="684212" y="6172200"/>
            <a:ext cx="75438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000" u="none" cap="none" strike="noStrike">
                <a:solidFill>
                  <a:srgbClr val="09304A"/>
                </a:solidFill>
                <a:latin typeface="Century Gothic"/>
                <a:ea typeface="Century Gothic"/>
                <a:cs typeface="Century Gothic"/>
                <a:sym typeface="Century Gothic"/>
              </a:defRPr>
            </a:lvl1pPr>
            <a:lvl2pPr lvl="1" marR="0" rtl="0" algn="l">
              <a:spcBef>
                <a:spcPts val="0"/>
              </a:spcBef>
              <a:spcAft>
                <a:spcPts val="0"/>
              </a:spcAft>
              <a:buSzPts val="1400"/>
              <a:buNone/>
              <a:defRPr b="0" i="0" sz="1800" u="none" cap="none" strike="noStrike">
                <a:solidFill>
                  <a:schemeClr val="lt1"/>
                </a:solidFill>
                <a:latin typeface="Century Gothic"/>
                <a:ea typeface="Century Gothic"/>
                <a:cs typeface="Century Gothic"/>
                <a:sym typeface="Century Gothic"/>
              </a:defRPr>
            </a:lvl2pPr>
            <a:lvl3pPr lvl="2" marR="0" rtl="0" algn="l">
              <a:spcBef>
                <a:spcPts val="0"/>
              </a:spcBef>
              <a:spcAft>
                <a:spcPts val="0"/>
              </a:spcAft>
              <a:buSzPts val="1400"/>
              <a:buNone/>
              <a:defRPr b="0" i="0" sz="1800" u="none" cap="none" strike="noStrike">
                <a:solidFill>
                  <a:schemeClr val="lt1"/>
                </a:solidFill>
                <a:latin typeface="Century Gothic"/>
                <a:ea typeface="Century Gothic"/>
                <a:cs typeface="Century Gothic"/>
                <a:sym typeface="Century Gothic"/>
              </a:defRPr>
            </a:lvl3pPr>
            <a:lvl4pPr lvl="3" marR="0" rtl="0" algn="l">
              <a:spcBef>
                <a:spcPts val="0"/>
              </a:spcBef>
              <a:spcAft>
                <a:spcPts val="0"/>
              </a:spcAft>
              <a:buSzPts val="1400"/>
              <a:buNone/>
              <a:defRPr b="0" i="0" sz="1800" u="none" cap="none" strike="noStrike">
                <a:solidFill>
                  <a:schemeClr val="lt1"/>
                </a:solidFill>
                <a:latin typeface="Century Gothic"/>
                <a:ea typeface="Century Gothic"/>
                <a:cs typeface="Century Gothic"/>
                <a:sym typeface="Century Gothic"/>
              </a:defRPr>
            </a:lvl4pPr>
            <a:lvl5pPr lvl="4" marR="0" rtl="0" algn="l">
              <a:spcBef>
                <a:spcPts val="0"/>
              </a:spcBef>
              <a:spcAft>
                <a:spcPts val="0"/>
              </a:spcAft>
              <a:buSzPts val="1400"/>
              <a:buNone/>
              <a:defRPr b="0" i="0" sz="1800" u="none" cap="none" strike="noStrike">
                <a:solidFill>
                  <a:schemeClr val="lt1"/>
                </a:solidFill>
                <a:latin typeface="Century Gothic"/>
                <a:ea typeface="Century Gothic"/>
                <a:cs typeface="Century Gothic"/>
                <a:sym typeface="Century Gothic"/>
              </a:defRPr>
            </a:lvl5pPr>
            <a:lvl6pPr lvl="5" marR="0" rtl="0" algn="l">
              <a:spcBef>
                <a:spcPts val="0"/>
              </a:spcBef>
              <a:spcAft>
                <a:spcPts val="0"/>
              </a:spcAft>
              <a:buSzPts val="1400"/>
              <a:buNone/>
              <a:defRPr b="0" i="0" sz="1800" u="none" cap="none" strike="noStrike">
                <a:solidFill>
                  <a:schemeClr val="lt1"/>
                </a:solidFill>
                <a:latin typeface="Century Gothic"/>
                <a:ea typeface="Century Gothic"/>
                <a:cs typeface="Century Gothic"/>
                <a:sym typeface="Century Gothic"/>
              </a:defRPr>
            </a:lvl6pPr>
            <a:lvl7pPr lvl="6" marR="0" rtl="0" algn="l">
              <a:spcBef>
                <a:spcPts val="0"/>
              </a:spcBef>
              <a:spcAft>
                <a:spcPts val="0"/>
              </a:spcAft>
              <a:buSzPts val="1400"/>
              <a:buNone/>
              <a:defRPr b="0" i="0" sz="1800" u="none" cap="none" strike="noStrike">
                <a:solidFill>
                  <a:schemeClr val="lt1"/>
                </a:solidFill>
                <a:latin typeface="Century Gothic"/>
                <a:ea typeface="Century Gothic"/>
                <a:cs typeface="Century Gothic"/>
                <a:sym typeface="Century Gothic"/>
              </a:defRPr>
            </a:lvl7pPr>
            <a:lvl8pPr lvl="7" marR="0" rtl="0" algn="l">
              <a:spcBef>
                <a:spcPts val="0"/>
              </a:spcBef>
              <a:spcAft>
                <a:spcPts val="0"/>
              </a:spcAft>
              <a:buSzPts val="1400"/>
              <a:buNone/>
              <a:defRPr b="0" i="0" sz="1800" u="none" cap="none" strike="noStrike">
                <a:solidFill>
                  <a:schemeClr val="lt1"/>
                </a:solidFill>
                <a:latin typeface="Century Gothic"/>
                <a:ea typeface="Century Gothic"/>
                <a:cs typeface="Century Gothic"/>
                <a:sym typeface="Century Gothic"/>
              </a:defRPr>
            </a:lvl8pPr>
            <a:lvl9pPr lvl="8" marR="0" rtl="0" algn="l">
              <a:spcBef>
                <a:spcPts val="0"/>
              </a:spcBef>
              <a:spcAft>
                <a:spcPts val="0"/>
              </a:spcAft>
              <a:buSzPts val="1400"/>
              <a:buNone/>
              <a:defRPr b="0" i="0" sz="1800" u="none" cap="none" strike="noStrike">
                <a:solidFill>
                  <a:schemeClr val="lt1"/>
                </a:solidFill>
                <a:latin typeface="Century Gothic"/>
                <a:ea typeface="Century Gothic"/>
                <a:cs typeface="Century Gothic"/>
                <a:sym typeface="Century Gothic"/>
              </a:defRPr>
            </a:lvl9pPr>
          </a:lstStyle>
          <a:p/>
        </p:txBody>
      </p:sp>
      <p:sp>
        <p:nvSpPr>
          <p:cNvPr id="20" name="Google Shape;20;p14"/>
          <p:cNvSpPr txBox="1"/>
          <p:nvPr>
            <p:ph idx="12" type="sldNum"/>
          </p:nvPr>
        </p:nvSpPr>
        <p:spPr>
          <a:xfrm>
            <a:off x="10363200" y="5578475"/>
            <a:ext cx="1142245" cy="669925"/>
          </a:xfrm>
          <a:prstGeom prst="rect">
            <a:avLst/>
          </a:prstGeom>
          <a:noFill/>
          <a:ln>
            <a:noFill/>
          </a:ln>
        </p:spPr>
        <p:txBody>
          <a:bodyPr anchorCtr="0" anchor="b" bIns="45700" lIns="91425" spcFirstLastPara="1" rIns="91425" wrap="square" tIns="45700">
            <a:noAutofit/>
          </a:bodyPr>
          <a:lstStyle>
            <a:lvl1pPr indent="0" lvl="0" marL="0" marR="0" rtl="0" algn="r">
              <a:spcBef>
                <a:spcPts val="0"/>
              </a:spcBef>
              <a:buNone/>
              <a:defRPr b="0" i="0" sz="3200" u="none" cap="none" strike="noStrike">
                <a:solidFill>
                  <a:srgbClr val="09304A"/>
                </a:solidFill>
                <a:latin typeface="Century Gothic"/>
                <a:ea typeface="Century Gothic"/>
                <a:cs typeface="Century Gothic"/>
                <a:sym typeface="Century Gothic"/>
              </a:defRPr>
            </a:lvl1pPr>
            <a:lvl2pPr indent="0" lvl="1" marL="0" marR="0" rtl="0" algn="r">
              <a:spcBef>
                <a:spcPts val="0"/>
              </a:spcBef>
              <a:buNone/>
              <a:defRPr b="0" i="0" sz="3200" u="none" cap="none" strike="noStrike">
                <a:solidFill>
                  <a:srgbClr val="09304A"/>
                </a:solidFill>
                <a:latin typeface="Century Gothic"/>
                <a:ea typeface="Century Gothic"/>
                <a:cs typeface="Century Gothic"/>
                <a:sym typeface="Century Gothic"/>
              </a:defRPr>
            </a:lvl2pPr>
            <a:lvl3pPr indent="0" lvl="2" marL="0" marR="0" rtl="0" algn="r">
              <a:spcBef>
                <a:spcPts val="0"/>
              </a:spcBef>
              <a:buNone/>
              <a:defRPr b="0" i="0" sz="3200" u="none" cap="none" strike="noStrike">
                <a:solidFill>
                  <a:srgbClr val="09304A"/>
                </a:solidFill>
                <a:latin typeface="Century Gothic"/>
                <a:ea typeface="Century Gothic"/>
                <a:cs typeface="Century Gothic"/>
                <a:sym typeface="Century Gothic"/>
              </a:defRPr>
            </a:lvl3pPr>
            <a:lvl4pPr indent="0" lvl="3" marL="0" marR="0" rtl="0" algn="r">
              <a:spcBef>
                <a:spcPts val="0"/>
              </a:spcBef>
              <a:buNone/>
              <a:defRPr b="0" i="0" sz="3200" u="none" cap="none" strike="noStrike">
                <a:solidFill>
                  <a:srgbClr val="09304A"/>
                </a:solidFill>
                <a:latin typeface="Century Gothic"/>
                <a:ea typeface="Century Gothic"/>
                <a:cs typeface="Century Gothic"/>
                <a:sym typeface="Century Gothic"/>
              </a:defRPr>
            </a:lvl4pPr>
            <a:lvl5pPr indent="0" lvl="4" marL="0" marR="0" rtl="0" algn="r">
              <a:spcBef>
                <a:spcPts val="0"/>
              </a:spcBef>
              <a:buNone/>
              <a:defRPr b="0" i="0" sz="3200" u="none" cap="none" strike="noStrike">
                <a:solidFill>
                  <a:srgbClr val="09304A"/>
                </a:solidFill>
                <a:latin typeface="Century Gothic"/>
                <a:ea typeface="Century Gothic"/>
                <a:cs typeface="Century Gothic"/>
                <a:sym typeface="Century Gothic"/>
              </a:defRPr>
            </a:lvl5pPr>
            <a:lvl6pPr indent="0" lvl="5" marL="0" marR="0" rtl="0" algn="r">
              <a:spcBef>
                <a:spcPts val="0"/>
              </a:spcBef>
              <a:buNone/>
              <a:defRPr b="0" i="0" sz="3200" u="none" cap="none" strike="noStrike">
                <a:solidFill>
                  <a:srgbClr val="09304A"/>
                </a:solidFill>
                <a:latin typeface="Century Gothic"/>
                <a:ea typeface="Century Gothic"/>
                <a:cs typeface="Century Gothic"/>
                <a:sym typeface="Century Gothic"/>
              </a:defRPr>
            </a:lvl6pPr>
            <a:lvl7pPr indent="0" lvl="6" marL="0" marR="0" rtl="0" algn="r">
              <a:spcBef>
                <a:spcPts val="0"/>
              </a:spcBef>
              <a:buNone/>
              <a:defRPr b="0" i="0" sz="3200" u="none" cap="none" strike="noStrike">
                <a:solidFill>
                  <a:srgbClr val="09304A"/>
                </a:solidFill>
                <a:latin typeface="Century Gothic"/>
                <a:ea typeface="Century Gothic"/>
                <a:cs typeface="Century Gothic"/>
                <a:sym typeface="Century Gothic"/>
              </a:defRPr>
            </a:lvl7pPr>
            <a:lvl8pPr indent="0" lvl="7" marL="0" marR="0" rtl="0" algn="r">
              <a:spcBef>
                <a:spcPts val="0"/>
              </a:spcBef>
              <a:buNone/>
              <a:defRPr b="0" i="0" sz="3200" u="none" cap="none" strike="noStrike">
                <a:solidFill>
                  <a:srgbClr val="09304A"/>
                </a:solidFill>
                <a:latin typeface="Century Gothic"/>
                <a:ea typeface="Century Gothic"/>
                <a:cs typeface="Century Gothic"/>
                <a:sym typeface="Century Gothic"/>
              </a:defRPr>
            </a:lvl8pPr>
            <a:lvl9pPr indent="0" lvl="8" marL="0" marR="0" rtl="0" algn="r">
              <a:spcBef>
                <a:spcPts val="0"/>
              </a:spcBef>
              <a:buNone/>
              <a:defRPr b="0" i="0" sz="3200" u="none" cap="none" strike="noStrike">
                <a:solidFill>
                  <a:srgbClr val="09304A"/>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1"/>
          <p:cNvSpPr txBox="1"/>
          <p:nvPr>
            <p:ph type="ctrTitle"/>
          </p:nvPr>
        </p:nvSpPr>
        <p:spPr>
          <a:xfrm>
            <a:off x="684212" y="685799"/>
            <a:ext cx="8001000" cy="2971801"/>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4800"/>
              <a:buFont typeface="Century Gothic"/>
              <a:buNone/>
            </a:pPr>
            <a:r>
              <a:rPr lang="en-US"/>
              <a:t>CLEAR AND CONVINCING EVIDENCE</a:t>
            </a:r>
            <a:endParaRPr/>
          </a:p>
        </p:txBody>
      </p:sp>
      <p:sp>
        <p:nvSpPr>
          <p:cNvPr id="145" name="Google Shape;145;p1"/>
          <p:cNvSpPr txBox="1"/>
          <p:nvPr>
            <p:ph idx="1" type="subTitle"/>
          </p:nvPr>
        </p:nvSpPr>
        <p:spPr>
          <a:xfrm>
            <a:off x="684212" y="3843867"/>
            <a:ext cx="6400800" cy="1947333"/>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SzPts val="1680"/>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10"/>
          <p:cNvSpPr txBox="1"/>
          <p:nvPr>
            <p:ph type="title"/>
          </p:nvPr>
        </p:nvSpPr>
        <p:spPr>
          <a:xfrm>
            <a:off x="684212" y="4487332"/>
            <a:ext cx="8534400" cy="1507067"/>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lt1"/>
              </a:buClr>
              <a:buSzPts val="3600"/>
              <a:buFont typeface="Century Gothic"/>
              <a:buNone/>
            </a:pPr>
            <a:r>
              <a:rPr lang="en-US"/>
              <a:t>CASE DEFINITION OF CLEAR AND CONVINCING</a:t>
            </a:r>
            <a:endParaRPr/>
          </a:p>
        </p:txBody>
      </p:sp>
      <p:sp>
        <p:nvSpPr>
          <p:cNvPr id="206" name="Google Shape;206;p10"/>
          <p:cNvSpPr txBox="1"/>
          <p:nvPr>
            <p:ph idx="1" type="body"/>
          </p:nvPr>
        </p:nvSpPr>
        <p:spPr>
          <a:xfrm>
            <a:off x="684212" y="685800"/>
            <a:ext cx="8534400" cy="3615267"/>
          </a:xfrm>
          <a:prstGeom prst="rect">
            <a:avLst/>
          </a:prstGeom>
          <a:noFill/>
          <a:ln>
            <a:noFill/>
          </a:ln>
        </p:spPr>
        <p:txBody>
          <a:bodyPr anchorCtr="0" anchor="ctr" bIns="45700" lIns="91425" spcFirstLastPara="1" rIns="91425" wrap="square" tIns="45700">
            <a:normAutofit/>
          </a:bodyPr>
          <a:lstStyle/>
          <a:p>
            <a:pPr indent="-285750" lvl="0" marL="285750" rtl="0" algn="l">
              <a:spcBef>
                <a:spcPts val="0"/>
              </a:spcBef>
              <a:spcAft>
                <a:spcPts val="0"/>
              </a:spcAft>
              <a:buSzPts val="1600"/>
              <a:buChar char="▶"/>
            </a:pPr>
            <a:r>
              <a:rPr lang="en-US">
                <a:solidFill>
                  <a:schemeClr val="lt1"/>
                </a:solidFill>
              </a:rPr>
              <a:t>Defining the “clear and convincing” standard in the context of a Title IX case, as when “it is </a:t>
            </a:r>
            <a:r>
              <a:rPr lang="en-US" u="sng">
                <a:solidFill>
                  <a:schemeClr val="lt1"/>
                </a:solidFill>
              </a:rPr>
              <a:t>highly probable or reasonably certain</a:t>
            </a:r>
            <a:r>
              <a:rPr lang="en-US">
                <a:solidFill>
                  <a:schemeClr val="lt1"/>
                </a:solidFill>
              </a:rPr>
              <a:t> that the sexual harassment or violence occurred.” </a:t>
            </a:r>
            <a:endParaRPr/>
          </a:p>
          <a:p>
            <a:pPr indent="-285750" lvl="2" marL="1200150" rtl="0" algn="l">
              <a:spcBef>
                <a:spcPts val="800"/>
              </a:spcBef>
              <a:spcAft>
                <a:spcPts val="0"/>
              </a:spcAft>
              <a:buSzPts val="800"/>
              <a:buChar char="▶"/>
            </a:pPr>
            <a:r>
              <a:rPr i="1" lang="en-US" sz="1000">
                <a:solidFill>
                  <a:schemeClr val="lt1"/>
                </a:solidFill>
              </a:rPr>
              <a:t>SurvJustice Inc. v. DeVos</a:t>
            </a:r>
            <a:r>
              <a:rPr lang="en-US" sz="1000">
                <a:solidFill>
                  <a:schemeClr val="lt1"/>
                </a:solidFill>
              </a:rPr>
              <a:t>, No. 18-CV-00535-JSC, 2018 WL 4770741, at *2 (N.D. Cal. Oct. 1, 2018), </a:t>
            </a:r>
            <a:r>
              <a:rPr i="1" lang="en-US" sz="1000">
                <a:solidFill>
                  <a:schemeClr val="lt1"/>
                </a:solidFill>
              </a:rPr>
              <a:t>order amended on reconsideration</a:t>
            </a:r>
            <a:r>
              <a:rPr lang="en-US" sz="1000">
                <a:solidFill>
                  <a:schemeClr val="lt1"/>
                </a:solidFill>
              </a:rPr>
              <a:t>, No. 18-CV-00535-JSC, 2019 WL 1434144 (N.D. Cal. Mar. 29, 2019) </a:t>
            </a:r>
            <a:endParaRPr/>
          </a:p>
          <a:p>
            <a:pPr indent="-184150" lvl="0" marL="285750" rtl="0" algn="l">
              <a:spcBef>
                <a:spcPts val="1000"/>
              </a:spcBef>
              <a:spcAft>
                <a:spcPts val="0"/>
              </a:spcAft>
              <a:buSzPts val="1600"/>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11"/>
          <p:cNvSpPr txBox="1"/>
          <p:nvPr>
            <p:ph type="title"/>
          </p:nvPr>
        </p:nvSpPr>
        <p:spPr>
          <a:xfrm>
            <a:off x="684212" y="4487332"/>
            <a:ext cx="8534400" cy="1507067"/>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lt1"/>
              </a:buClr>
              <a:buSzPts val="3600"/>
              <a:buFont typeface="Century Gothic"/>
              <a:buNone/>
            </a:pPr>
            <a:r>
              <a:rPr lang="en-US"/>
              <a:t>CASE DEFINITION OF CLEAR AND CONVINCING</a:t>
            </a:r>
            <a:endParaRPr/>
          </a:p>
        </p:txBody>
      </p:sp>
      <p:sp>
        <p:nvSpPr>
          <p:cNvPr id="212" name="Google Shape;212;p11"/>
          <p:cNvSpPr txBox="1"/>
          <p:nvPr>
            <p:ph idx="1" type="body"/>
          </p:nvPr>
        </p:nvSpPr>
        <p:spPr>
          <a:xfrm>
            <a:off x="684212" y="685800"/>
            <a:ext cx="8534400" cy="3615267"/>
          </a:xfrm>
          <a:prstGeom prst="rect">
            <a:avLst/>
          </a:prstGeom>
          <a:noFill/>
          <a:ln>
            <a:noFill/>
          </a:ln>
        </p:spPr>
        <p:txBody>
          <a:bodyPr anchorCtr="0" anchor="ctr" bIns="45700" lIns="91425" spcFirstLastPara="1" rIns="91425" wrap="square" tIns="45700">
            <a:normAutofit/>
          </a:bodyPr>
          <a:lstStyle/>
          <a:p>
            <a:pPr indent="-285750" lvl="0" marL="285750" rtl="0" algn="l">
              <a:spcBef>
                <a:spcPts val="0"/>
              </a:spcBef>
              <a:spcAft>
                <a:spcPts val="0"/>
              </a:spcAft>
              <a:buSzPts val="1600"/>
              <a:buChar char="▶"/>
            </a:pPr>
            <a:r>
              <a:rPr lang="en-US">
                <a:solidFill>
                  <a:schemeClr val="lt1"/>
                </a:solidFill>
              </a:rPr>
              <a:t>Clear and convincing evidence must produce a </a:t>
            </a:r>
            <a:r>
              <a:rPr lang="en-US" u="sng">
                <a:solidFill>
                  <a:schemeClr val="lt1"/>
                </a:solidFill>
              </a:rPr>
              <a:t>firm belief about the facts to be proved</a:t>
            </a:r>
            <a:r>
              <a:rPr lang="en-US">
                <a:solidFill>
                  <a:schemeClr val="lt1"/>
                </a:solidFill>
              </a:rPr>
              <a:t>. It must be more than evidence that simply outweighs or overbalances the evidence opposed to it.”</a:t>
            </a:r>
            <a:endParaRPr/>
          </a:p>
          <a:p>
            <a:pPr indent="-171450" lvl="3" marL="1543050" rtl="0" algn="l">
              <a:spcBef>
                <a:spcPts val="880"/>
              </a:spcBef>
              <a:spcAft>
                <a:spcPts val="0"/>
              </a:spcAft>
              <a:buSzPts val="1120"/>
              <a:buChar char="▶"/>
            </a:pPr>
            <a:r>
              <a:rPr i="1" lang="en-US">
                <a:solidFill>
                  <a:schemeClr val="lt1"/>
                </a:solidFill>
              </a:rPr>
              <a:t>Nimer v. Case W. Reserve Univ</a:t>
            </a:r>
            <a:r>
              <a:rPr lang="en-US">
                <a:solidFill>
                  <a:schemeClr val="lt1"/>
                </a:solidFill>
              </a:rPr>
              <a:t>., No. 1:18CV2269, 2018 WL 5118306, at *3 (N.D. Ohio Oct. 22, 2018)</a:t>
            </a:r>
            <a:endParaRPr/>
          </a:p>
          <a:p>
            <a:pPr indent="-184150" lvl="0" marL="285750" rtl="0" algn="l">
              <a:spcBef>
                <a:spcPts val="1000"/>
              </a:spcBef>
              <a:spcAft>
                <a:spcPts val="0"/>
              </a:spcAft>
              <a:buSzPts val="1600"/>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62D2EF"/>
            </a:gs>
            <a:gs pos="10000">
              <a:srgbClr val="62D2EF"/>
            </a:gs>
            <a:gs pos="100000">
              <a:srgbClr val="05578D"/>
            </a:gs>
          </a:gsLst>
          <a:lin ang="6120000" scaled="0"/>
        </a:gradFill>
      </p:bgPr>
    </p:bg>
    <p:spTree>
      <p:nvGrpSpPr>
        <p:cNvPr id="217" name="Shape 217"/>
        <p:cNvGrpSpPr/>
        <p:nvPr/>
      </p:nvGrpSpPr>
      <p:grpSpPr>
        <a:xfrm>
          <a:off x="0" y="0"/>
          <a:ext cx="0" cy="0"/>
          <a:chOff x="0" y="0"/>
          <a:chExt cx="0" cy="0"/>
        </a:xfrm>
      </p:grpSpPr>
      <p:graphicFrame>
        <p:nvGraphicFramePr>
          <p:cNvPr id="218" name="Google Shape;218;p12"/>
          <p:cNvGraphicFramePr/>
          <p:nvPr/>
        </p:nvGraphicFramePr>
        <p:xfrm>
          <a:off x="449814" y="1038225"/>
          <a:ext cx="3000000" cy="3000000"/>
        </p:xfrm>
        <a:graphic>
          <a:graphicData uri="http://schemas.openxmlformats.org/drawingml/2006/table">
            <a:tbl>
              <a:tblPr bandRow="1" firstCol="1" firstRow="1">
                <a:noFill/>
                <a:tableStyleId>{B859D97F-4767-46C5-9106-464D17FA7165}</a:tableStyleId>
              </a:tblPr>
              <a:tblGrid>
                <a:gridCol w="1702825"/>
                <a:gridCol w="847725"/>
                <a:gridCol w="3228975"/>
                <a:gridCol w="2809875"/>
                <a:gridCol w="2779975"/>
              </a:tblGrid>
              <a:tr h="533400">
                <a:tc>
                  <a:txBody>
                    <a:bodyPr/>
                    <a:lstStyle/>
                    <a:p>
                      <a:pPr indent="0" lvl="0" marL="0" marR="0" rtl="0" algn="ctr">
                        <a:spcBef>
                          <a:spcPts val="0"/>
                        </a:spcBef>
                        <a:spcAft>
                          <a:spcPts val="0"/>
                        </a:spcAft>
                        <a:buNone/>
                      </a:pPr>
                      <a:r>
                        <a:rPr lang="en-US" sz="1200" u="none" cap="none" strike="noStrike"/>
                        <a:t>STANDARD</a:t>
                      </a:r>
                      <a:endParaRPr sz="1200" u="none" cap="none" strike="noStrike">
                        <a:solidFill>
                          <a:schemeClr val="lt1"/>
                        </a:solidFill>
                        <a:latin typeface="Libre Franklin"/>
                        <a:ea typeface="Libre Franklin"/>
                        <a:cs typeface="Libre Franklin"/>
                        <a:sym typeface="Libre Franklin"/>
                      </a:endParaRPr>
                    </a:p>
                  </a:txBody>
                  <a:tcPr marT="0" marB="0" marR="51425" marL="5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chemeClr val="dk2"/>
                    </a:solidFill>
                  </a:tcPr>
                </a:tc>
                <a:tc>
                  <a:txBody>
                    <a:bodyPr/>
                    <a:lstStyle/>
                    <a:p>
                      <a:pPr indent="0" lvl="0" marL="0" marR="0" rtl="0" algn="ctr">
                        <a:spcBef>
                          <a:spcPts val="0"/>
                        </a:spcBef>
                        <a:spcAft>
                          <a:spcPts val="0"/>
                        </a:spcAft>
                        <a:buNone/>
                      </a:pPr>
                      <a:r>
                        <a:rPr lang="en-US" sz="1200" u="none" cap="none" strike="noStrike"/>
                        <a:t>MATH. PROB. EST.</a:t>
                      </a:r>
                      <a:endParaRPr sz="1200" u="none" cap="none" strike="noStrike">
                        <a:solidFill>
                          <a:schemeClr val="lt1"/>
                        </a:solidFill>
                        <a:latin typeface="Libre Franklin"/>
                        <a:ea typeface="Libre Franklin"/>
                        <a:cs typeface="Libre Franklin"/>
                        <a:sym typeface="Libre Franklin"/>
                      </a:endParaRPr>
                    </a:p>
                  </a:txBody>
                  <a:tcPr marT="0" marB="0" marR="51425" marL="5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chemeClr val="dk2"/>
                    </a:solidFill>
                  </a:tcPr>
                </a:tc>
                <a:tc>
                  <a:txBody>
                    <a:bodyPr/>
                    <a:lstStyle/>
                    <a:p>
                      <a:pPr indent="0" lvl="0" marL="0" marR="0" rtl="0" algn="ctr">
                        <a:spcBef>
                          <a:spcPts val="0"/>
                        </a:spcBef>
                        <a:spcAft>
                          <a:spcPts val="0"/>
                        </a:spcAft>
                        <a:buNone/>
                      </a:pPr>
                      <a:r>
                        <a:rPr lang="en-US" sz="1200" u="none" cap="none" strike="noStrike"/>
                        <a:t>DEFINITIONS</a:t>
                      </a:r>
                      <a:endParaRPr sz="1200" u="none" cap="none" strike="noStrike">
                        <a:solidFill>
                          <a:schemeClr val="lt1"/>
                        </a:solidFill>
                        <a:latin typeface="Libre Franklin"/>
                        <a:ea typeface="Libre Franklin"/>
                        <a:cs typeface="Libre Franklin"/>
                        <a:sym typeface="Libre Franklin"/>
                      </a:endParaRPr>
                    </a:p>
                  </a:txBody>
                  <a:tcPr marT="0" marB="0" marR="51425" marL="5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chemeClr val="dk2"/>
                    </a:solidFill>
                  </a:tcPr>
                </a:tc>
                <a:tc>
                  <a:txBody>
                    <a:bodyPr/>
                    <a:lstStyle/>
                    <a:p>
                      <a:pPr indent="0" lvl="0" marL="0" marR="0" rtl="0" algn="ctr">
                        <a:spcBef>
                          <a:spcPts val="0"/>
                        </a:spcBef>
                        <a:spcAft>
                          <a:spcPts val="0"/>
                        </a:spcAft>
                        <a:buNone/>
                      </a:pPr>
                      <a:r>
                        <a:rPr lang="en-US" sz="1200" u="none" cap="none" strike="noStrike"/>
                        <a:t>TYPES OF CASES WHERE USED</a:t>
                      </a:r>
                      <a:endParaRPr sz="1200" u="none" cap="none" strike="noStrike">
                        <a:solidFill>
                          <a:schemeClr val="lt1"/>
                        </a:solidFill>
                        <a:latin typeface="Libre Franklin"/>
                        <a:ea typeface="Libre Franklin"/>
                        <a:cs typeface="Libre Franklin"/>
                        <a:sym typeface="Libre Franklin"/>
                      </a:endParaRPr>
                    </a:p>
                  </a:txBody>
                  <a:tcPr marT="0" marB="0" marR="51425" marL="5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chemeClr val="dk2"/>
                    </a:solidFill>
                  </a:tcPr>
                </a:tc>
                <a:tc>
                  <a:txBody>
                    <a:bodyPr/>
                    <a:lstStyle/>
                    <a:p>
                      <a:pPr indent="0" lvl="0" marL="0" marR="0" rtl="0" algn="ctr">
                        <a:spcBef>
                          <a:spcPts val="0"/>
                        </a:spcBef>
                        <a:spcAft>
                          <a:spcPts val="0"/>
                        </a:spcAft>
                        <a:buNone/>
                      </a:pPr>
                      <a:r>
                        <a:rPr lang="en-US" sz="1200" u="none" cap="none" strike="noStrike"/>
                        <a:t>NOTES</a:t>
                      </a:r>
                      <a:endParaRPr sz="1200" u="none" cap="none" strike="noStrike">
                        <a:solidFill>
                          <a:schemeClr val="lt1"/>
                        </a:solidFill>
                        <a:latin typeface="Libre Franklin"/>
                        <a:ea typeface="Libre Franklin"/>
                        <a:cs typeface="Libre Franklin"/>
                        <a:sym typeface="Libre Franklin"/>
                      </a:endParaRPr>
                    </a:p>
                  </a:txBody>
                  <a:tcPr marT="0" marB="0" marR="51425" marL="5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chemeClr val="dk2"/>
                    </a:solidFill>
                  </a:tcPr>
                </a:tc>
              </a:tr>
              <a:tr h="1961250">
                <a:tc>
                  <a:txBody>
                    <a:bodyPr/>
                    <a:lstStyle/>
                    <a:p>
                      <a:pPr indent="0" lvl="0" marL="0" marR="0" rtl="0" algn="l">
                        <a:spcBef>
                          <a:spcPts val="0"/>
                        </a:spcBef>
                        <a:spcAft>
                          <a:spcPts val="0"/>
                        </a:spcAft>
                        <a:buNone/>
                      </a:pPr>
                      <a:r>
                        <a:rPr b="1" lang="en-US" sz="1200" u="none" cap="none" strike="noStrike">
                          <a:solidFill>
                            <a:schemeClr val="dk1"/>
                          </a:solidFill>
                        </a:rPr>
                        <a:t>Substantial Evidence</a:t>
                      </a:r>
                      <a:endParaRPr/>
                    </a:p>
                  </a:txBody>
                  <a:tcPr marT="0" marB="0" marR="15100" marL="15100" anchor="ctr">
                    <a:lnL cap="flat" cmpd="sng" w="12700">
                      <a:solidFill>
                        <a:schemeClr val="lt1"/>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C2E1F6"/>
                    </a:solidFill>
                  </a:tcPr>
                </a:tc>
                <a:tc>
                  <a:txBody>
                    <a:bodyPr/>
                    <a:lstStyle/>
                    <a:p>
                      <a:pPr indent="0" lvl="0" marL="0" marR="0" rtl="0" algn="ctr">
                        <a:spcBef>
                          <a:spcPts val="0"/>
                        </a:spcBef>
                        <a:spcAft>
                          <a:spcPts val="0"/>
                        </a:spcAft>
                        <a:buNone/>
                      </a:pPr>
                      <a:r>
                        <a:t/>
                      </a:r>
                      <a:endParaRPr b="0" sz="1200" u="none" cap="none" strike="noStrike">
                        <a:solidFill>
                          <a:schemeClr val="dk1"/>
                        </a:solidFill>
                        <a:latin typeface="Century Gothic"/>
                        <a:ea typeface="Century Gothic"/>
                        <a:cs typeface="Century Gothic"/>
                        <a:sym typeface="Century Gothic"/>
                      </a:endParaRPr>
                    </a:p>
                  </a:txBody>
                  <a:tcPr marT="0" marB="0" marR="15100" marL="1510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C2E1F6"/>
                    </a:solidFill>
                  </a:tcPr>
                </a:tc>
                <a:tc>
                  <a:txBody>
                    <a:bodyPr/>
                    <a:lstStyle/>
                    <a:p>
                      <a:pPr indent="0" lvl="0" marL="0" marR="0" rtl="0" algn="l">
                        <a:spcBef>
                          <a:spcPts val="0"/>
                        </a:spcBef>
                        <a:spcAft>
                          <a:spcPts val="0"/>
                        </a:spcAft>
                        <a:buNone/>
                      </a:pPr>
                      <a:r>
                        <a:rPr b="0" lang="en-US" sz="1200" u="none" cap="none" strike="noStrike">
                          <a:solidFill>
                            <a:schemeClr val="dk1"/>
                          </a:solidFill>
                          <a:latin typeface="Century Gothic"/>
                          <a:ea typeface="Century Gothic"/>
                          <a:cs typeface="Century Gothic"/>
                          <a:sym typeface="Century Gothic"/>
                        </a:rPr>
                        <a:t>“…requires more than a “mere scintilla of evidence”</a:t>
                      </a:r>
                      <a:endParaRPr/>
                    </a:p>
                    <a:p>
                      <a:pPr indent="0" lvl="0" marL="0" marR="0" rtl="0" algn="l">
                        <a:spcBef>
                          <a:spcPts val="1200"/>
                        </a:spcBef>
                        <a:spcAft>
                          <a:spcPts val="0"/>
                        </a:spcAft>
                        <a:buNone/>
                      </a:pPr>
                      <a:r>
                        <a:rPr b="0" lang="en-US" sz="1200" u="none" cap="none" strike="noStrike">
                          <a:solidFill>
                            <a:schemeClr val="dk1"/>
                          </a:solidFill>
                          <a:latin typeface="Century Gothic"/>
                          <a:ea typeface="Century Gothic"/>
                          <a:cs typeface="Century Gothic"/>
                          <a:sym typeface="Century Gothic"/>
                        </a:rPr>
                        <a:t>Requires moving party to provide enough evidence that a reasonable mind could accept as adequate to support a particular conclusion.</a:t>
                      </a:r>
                      <a:endParaRPr/>
                    </a:p>
                  </a:txBody>
                  <a:tcPr marT="0" marB="0" marR="15100" marL="1510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C2E1F6"/>
                    </a:solidFill>
                  </a:tcPr>
                </a:tc>
                <a:tc>
                  <a:txBody>
                    <a:bodyPr/>
                    <a:lstStyle/>
                    <a:p>
                      <a:pPr indent="0" lvl="0" marL="0" marR="0" rtl="0" algn="l">
                        <a:spcBef>
                          <a:spcPts val="0"/>
                        </a:spcBef>
                        <a:spcAft>
                          <a:spcPts val="0"/>
                        </a:spcAft>
                        <a:buNone/>
                      </a:pPr>
                      <a:r>
                        <a:rPr b="0" lang="en-US" sz="1200" u="none" cap="none" strike="noStrike">
                          <a:solidFill>
                            <a:schemeClr val="dk1"/>
                          </a:solidFill>
                          <a:latin typeface="Century Gothic"/>
                          <a:ea typeface="Century Gothic"/>
                          <a:cs typeface="Century Gothic"/>
                          <a:sym typeface="Century Gothic"/>
                        </a:rPr>
                        <a:t>Used primarily in administrative law proceedings.</a:t>
                      </a:r>
                      <a:endParaRPr/>
                    </a:p>
                  </a:txBody>
                  <a:tcPr marT="0" marB="0" marR="15100" marL="1510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C2E1F6"/>
                    </a:solidFill>
                  </a:tcPr>
                </a:tc>
                <a:tc>
                  <a:txBody>
                    <a:bodyPr/>
                    <a:lstStyle/>
                    <a:p>
                      <a:pPr indent="0" lvl="0" marL="0" marR="0" rtl="0" algn="l">
                        <a:lnSpc>
                          <a:spcPct val="100000"/>
                        </a:lnSpc>
                        <a:spcBef>
                          <a:spcPts val="0"/>
                        </a:spcBef>
                        <a:spcAft>
                          <a:spcPts val="0"/>
                        </a:spcAft>
                        <a:buClr>
                          <a:schemeClr val="dk1"/>
                        </a:buClr>
                        <a:buSzPts val="1200"/>
                        <a:buFont typeface="Century Gothic"/>
                        <a:buNone/>
                      </a:pPr>
                      <a:r>
                        <a:rPr b="0" lang="en-US" sz="1200" u="none" cap="none" strike="noStrike">
                          <a:solidFill>
                            <a:schemeClr val="dk1"/>
                          </a:solidFill>
                          <a:latin typeface="Century Gothic"/>
                          <a:ea typeface="Century Gothic"/>
                          <a:cs typeface="Century Gothic"/>
                          <a:sym typeface="Century Gothic"/>
                        </a:rPr>
                        <a:t>The concept of substantial evidence is also used within determinations of whether other standards of proof have been met.</a:t>
                      </a:r>
                      <a:endParaRPr/>
                    </a:p>
                    <a:p>
                      <a:pPr indent="0" lvl="0" marL="0" marR="0" rtl="0" algn="ctr">
                        <a:spcBef>
                          <a:spcPts val="1200"/>
                        </a:spcBef>
                        <a:spcAft>
                          <a:spcPts val="0"/>
                        </a:spcAft>
                        <a:buNone/>
                      </a:pPr>
                      <a:r>
                        <a:t/>
                      </a:r>
                      <a:endParaRPr b="0" sz="1200" u="none" cap="none" strike="noStrike">
                        <a:solidFill>
                          <a:schemeClr val="dk1"/>
                        </a:solidFill>
                        <a:latin typeface="Century Gothic"/>
                        <a:ea typeface="Century Gothic"/>
                        <a:cs typeface="Century Gothic"/>
                        <a:sym typeface="Century Gothic"/>
                      </a:endParaRPr>
                    </a:p>
                  </a:txBody>
                  <a:tcPr marT="0" marB="0" marR="15100" marL="15100" anchor="ctr">
                    <a:lnL cap="flat" cmpd="sng" w="9525">
                      <a:solidFill>
                        <a:srgbClr val="000000">
                          <a:alpha val="0"/>
                        </a:srgbClr>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C2E1F6"/>
                    </a:solidFill>
                  </a:tcPr>
                </a:tc>
              </a:tr>
              <a:tr h="2715600">
                <a:tc>
                  <a:txBody>
                    <a:bodyPr/>
                    <a:lstStyle/>
                    <a:p>
                      <a:pPr indent="0" lvl="0" marL="0" marR="0" rtl="0" algn="l">
                        <a:spcBef>
                          <a:spcPts val="0"/>
                        </a:spcBef>
                        <a:spcAft>
                          <a:spcPts val="0"/>
                        </a:spcAft>
                        <a:buNone/>
                      </a:pPr>
                      <a:r>
                        <a:rPr b="1" lang="en-US" sz="1200" u="none" cap="none" strike="noStrike">
                          <a:solidFill>
                            <a:schemeClr val="dk1"/>
                          </a:solidFill>
                          <a:latin typeface="Century Gothic"/>
                          <a:ea typeface="Century Gothic"/>
                          <a:cs typeface="Century Gothic"/>
                          <a:sym typeface="Century Gothic"/>
                        </a:rPr>
                        <a:t>Preponderance of Evidence</a:t>
                      </a:r>
                      <a:endParaRPr/>
                    </a:p>
                  </a:txBody>
                  <a:tcPr marT="0" marB="0" marR="51425" marL="51425" anchor="ctr">
                    <a:lnL cap="flat" cmpd="sng" w="12700">
                      <a:solidFill>
                        <a:schemeClr val="lt1"/>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3F7FC"/>
                    </a:solidFill>
                  </a:tcPr>
                </a:tc>
                <a:tc>
                  <a:txBody>
                    <a:bodyPr/>
                    <a:lstStyle/>
                    <a:p>
                      <a:pPr indent="0" lvl="0" marL="0" marR="0" rtl="0" algn="ctr">
                        <a:spcBef>
                          <a:spcPts val="0"/>
                        </a:spcBef>
                        <a:spcAft>
                          <a:spcPts val="0"/>
                        </a:spcAft>
                        <a:buNone/>
                      </a:pPr>
                      <a:r>
                        <a:rPr b="0" lang="en-US" sz="1200" u="none" cap="none" strike="noStrike">
                          <a:solidFill>
                            <a:schemeClr val="dk1"/>
                          </a:solidFill>
                          <a:latin typeface="Century Gothic"/>
                          <a:ea typeface="Century Gothic"/>
                          <a:cs typeface="Century Gothic"/>
                          <a:sym typeface="Century Gothic"/>
                        </a:rPr>
                        <a:t>50.1%</a:t>
                      </a:r>
                      <a:endParaRPr/>
                    </a:p>
                  </a:txBody>
                  <a:tcPr marT="0" marB="0" marR="51425" marL="5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3F7FC"/>
                    </a:solidFill>
                  </a:tcPr>
                </a:tc>
                <a:tc>
                  <a:txBody>
                    <a:bodyPr/>
                    <a:lstStyle/>
                    <a:p>
                      <a:pPr indent="0" lvl="0" marL="0" marR="0" rtl="0" algn="l">
                        <a:spcBef>
                          <a:spcPts val="0"/>
                        </a:spcBef>
                        <a:spcAft>
                          <a:spcPts val="0"/>
                        </a:spcAft>
                        <a:buNone/>
                      </a:pPr>
                      <a:r>
                        <a:rPr b="0" lang="en-US" sz="1200" u="none" cap="none" strike="noStrike">
                          <a:solidFill>
                            <a:schemeClr val="dk1"/>
                          </a:solidFill>
                          <a:latin typeface="Century Gothic"/>
                          <a:ea typeface="Century Gothic"/>
                          <a:cs typeface="Century Gothic"/>
                          <a:sym typeface="Century Gothic"/>
                        </a:rPr>
                        <a:t>“…more likely than not”  </a:t>
                      </a:r>
                      <a:endParaRPr/>
                    </a:p>
                  </a:txBody>
                  <a:tcPr marT="0" marB="0" marR="51425" marL="5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3F7FC"/>
                    </a:solidFill>
                  </a:tcPr>
                </a:tc>
                <a:tc>
                  <a:txBody>
                    <a:bodyPr/>
                    <a:lstStyle/>
                    <a:p>
                      <a:pPr indent="0" lvl="0" marL="0" marR="0" rtl="0" algn="l">
                        <a:spcBef>
                          <a:spcPts val="0"/>
                        </a:spcBef>
                        <a:spcAft>
                          <a:spcPts val="0"/>
                        </a:spcAft>
                        <a:buNone/>
                      </a:pPr>
                      <a:r>
                        <a:rPr b="0" lang="en-US" sz="1200" u="none" cap="none" strike="noStrike">
                          <a:solidFill>
                            <a:schemeClr val="dk1"/>
                          </a:solidFill>
                          <a:latin typeface="Century Gothic"/>
                          <a:ea typeface="Century Gothic"/>
                          <a:cs typeface="Century Gothic"/>
                          <a:sym typeface="Century Gothic"/>
                        </a:rPr>
                        <a:t>Usual standard in civil litigation, e.g., car accidents--is it more likely than not that the traffic light was green</a:t>
                      </a:r>
                      <a:endParaRPr/>
                    </a:p>
                  </a:txBody>
                  <a:tcPr marT="0" marB="0" marR="51425" marL="51425"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3F7FC"/>
                    </a:solidFill>
                  </a:tcPr>
                </a:tc>
                <a:tc>
                  <a:txBody>
                    <a:bodyPr/>
                    <a:lstStyle/>
                    <a:p>
                      <a:pPr indent="0" lvl="0" marL="0" marR="0" rtl="0" algn="l">
                        <a:spcBef>
                          <a:spcPts val="0"/>
                        </a:spcBef>
                        <a:spcAft>
                          <a:spcPts val="0"/>
                        </a:spcAft>
                        <a:buClr>
                          <a:schemeClr val="dk1"/>
                        </a:buClr>
                        <a:buSzPts val="1200"/>
                        <a:buFont typeface="Noto Sans Symbols"/>
                        <a:buNone/>
                      </a:pPr>
                      <a:r>
                        <a:rPr b="0" lang="en-US" sz="1200" u="none" cap="none" strike="noStrike">
                          <a:solidFill>
                            <a:schemeClr val="dk1"/>
                          </a:solidFill>
                          <a:latin typeface="Century Gothic"/>
                          <a:ea typeface="Century Gothic"/>
                          <a:cs typeface="Century Gothic"/>
                          <a:sym typeface="Century Gothic"/>
                        </a:rPr>
                        <a:t>Requires jury to return judgment in favor of plaintiff if plaintiff can show that a particular fact or event was more likely than not to have occurred.</a:t>
                      </a:r>
                      <a:endParaRPr/>
                    </a:p>
                    <a:p>
                      <a:pPr indent="0" lvl="0" marL="0" marR="0" rtl="0" algn="l">
                        <a:spcBef>
                          <a:spcPts val="1200"/>
                        </a:spcBef>
                        <a:spcAft>
                          <a:spcPts val="0"/>
                        </a:spcAft>
                        <a:buClr>
                          <a:schemeClr val="lt1"/>
                        </a:buClr>
                        <a:buSzPts val="1200"/>
                        <a:buFont typeface="Noto Sans Symbols"/>
                        <a:buNone/>
                      </a:pPr>
                      <a:r>
                        <a:t/>
                      </a:r>
                      <a:endParaRPr b="0" sz="1200" u="none" cap="none" strike="noStrike">
                        <a:solidFill>
                          <a:schemeClr val="dk1"/>
                        </a:solidFill>
                        <a:latin typeface="Century Gothic"/>
                        <a:ea typeface="Century Gothic"/>
                        <a:cs typeface="Century Gothic"/>
                        <a:sym typeface="Century Gothic"/>
                      </a:endParaRPr>
                    </a:p>
                    <a:p>
                      <a:pPr indent="0" lvl="0" marL="0" marR="0" rtl="0" algn="l">
                        <a:spcBef>
                          <a:spcPts val="0"/>
                        </a:spcBef>
                        <a:spcAft>
                          <a:spcPts val="0"/>
                        </a:spcAft>
                        <a:buClr>
                          <a:schemeClr val="dk1"/>
                        </a:buClr>
                        <a:buSzPts val="1200"/>
                        <a:buFont typeface="Noto Sans Symbols"/>
                        <a:buNone/>
                      </a:pPr>
                      <a:r>
                        <a:rPr b="0" lang="en-US" sz="1200" u="none" cap="none" strike="noStrike">
                          <a:solidFill>
                            <a:schemeClr val="dk1"/>
                          </a:solidFill>
                          <a:latin typeface="Century Gothic"/>
                          <a:ea typeface="Century Gothic"/>
                          <a:cs typeface="Century Gothic"/>
                          <a:sym typeface="Century Gothic"/>
                        </a:rPr>
                        <a:t>Use of Substantial Evidence in the context of Preponderance of Evidence standard:  There is substantial evidence to support our finding the preponderance of evidence.</a:t>
                      </a:r>
                      <a:endParaRPr/>
                    </a:p>
                    <a:p>
                      <a:pPr indent="0" lvl="0" marL="163830" marR="0" rtl="0" algn="l">
                        <a:spcBef>
                          <a:spcPts val="0"/>
                        </a:spcBef>
                        <a:spcAft>
                          <a:spcPts val="0"/>
                        </a:spcAft>
                        <a:buNone/>
                      </a:pPr>
                      <a:r>
                        <a:rPr b="0" lang="en-US" sz="1200" u="none" cap="none" strike="noStrike">
                          <a:solidFill>
                            <a:schemeClr val="dk1"/>
                          </a:solidFill>
                          <a:latin typeface="Century Gothic"/>
                          <a:ea typeface="Century Gothic"/>
                          <a:cs typeface="Century Gothic"/>
                          <a:sym typeface="Century Gothic"/>
                        </a:rPr>
                        <a:t> </a:t>
                      </a:r>
                      <a:endParaRPr/>
                    </a:p>
                  </a:txBody>
                  <a:tcPr marT="0" marB="0" marR="51425" marL="51425" anchor="ctr">
                    <a:lnL cap="flat" cmpd="sng" w="9525">
                      <a:solidFill>
                        <a:srgbClr val="000000">
                          <a:alpha val="0"/>
                        </a:srgbClr>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3F7FC"/>
                    </a:solidFill>
                  </a:tcPr>
                </a:tc>
              </a:tr>
            </a:tbl>
          </a:graphicData>
        </a:graphic>
      </p:graphicFrame>
      <p:sp>
        <p:nvSpPr>
          <p:cNvPr id="219" name="Google Shape;219;p12"/>
          <p:cNvSpPr txBox="1"/>
          <p:nvPr>
            <p:ph type="title"/>
          </p:nvPr>
        </p:nvSpPr>
        <p:spPr>
          <a:xfrm>
            <a:off x="506964" y="-199547"/>
            <a:ext cx="10058400" cy="1450757"/>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lt1"/>
              </a:buClr>
              <a:buSzPts val="3600"/>
              <a:buFont typeface="Century Gothic"/>
              <a:buNone/>
            </a:pPr>
            <a:r>
              <a:rPr lang="en-US"/>
              <a:t>STANDARDS OF EVIDENCE</a:t>
            </a:r>
            <a:endParaRPr sz="44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62D2EF"/>
            </a:gs>
            <a:gs pos="10000">
              <a:srgbClr val="62D2EF"/>
            </a:gs>
            <a:gs pos="100000">
              <a:srgbClr val="05578D"/>
            </a:gs>
          </a:gsLst>
          <a:lin ang="6120000" scaled="0"/>
        </a:gradFill>
      </p:bgPr>
    </p:bg>
    <p:spTree>
      <p:nvGrpSpPr>
        <p:cNvPr id="224" name="Shape 224"/>
        <p:cNvGrpSpPr/>
        <p:nvPr/>
      </p:nvGrpSpPr>
      <p:grpSpPr>
        <a:xfrm>
          <a:off x="0" y="0"/>
          <a:ext cx="0" cy="0"/>
          <a:chOff x="0" y="0"/>
          <a:chExt cx="0" cy="0"/>
        </a:xfrm>
      </p:grpSpPr>
      <p:sp>
        <p:nvSpPr>
          <p:cNvPr id="225" name="Google Shape;225;p13"/>
          <p:cNvSpPr txBox="1"/>
          <p:nvPr>
            <p:ph type="title"/>
          </p:nvPr>
        </p:nvSpPr>
        <p:spPr>
          <a:xfrm>
            <a:off x="506964" y="-199547"/>
            <a:ext cx="10058400" cy="1450757"/>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lt1"/>
              </a:buClr>
              <a:buSzPts val="3600"/>
              <a:buFont typeface="Century Gothic"/>
              <a:buNone/>
            </a:pPr>
            <a:r>
              <a:rPr lang="en-US"/>
              <a:t>STANDARDS OF EVIDENCE, </a:t>
            </a:r>
            <a:r>
              <a:rPr lang="en-US" sz="1800"/>
              <a:t>CONT’D</a:t>
            </a:r>
            <a:endParaRPr sz="4400"/>
          </a:p>
        </p:txBody>
      </p:sp>
      <p:graphicFrame>
        <p:nvGraphicFramePr>
          <p:cNvPr id="226" name="Google Shape;226;p13"/>
          <p:cNvGraphicFramePr/>
          <p:nvPr/>
        </p:nvGraphicFramePr>
        <p:xfrm>
          <a:off x="435046" y="898659"/>
          <a:ext cx="3000000" cy="3000000"/>
        </p:xfrm>
        <a:graphic>
          <a:graphicData uri="http://schemas.openxmlformats.org/drawingml/2006/table">
            <a:tbl>
              <a:tblPr bandRow="1" firstCol="1" firstRow="1">
                <a:noFill/>
                <a:tableStyleId>{B859D97F-4767-46C5-9106-464D17FA7165}</a:tableStyleId>
              </a:tblPr>
              <a:tblGrid>
                <a:gridCol w="1732800"/>
                <a:gridCol w="751075"/>
                <a:gridCol w="4057650"/>
                <a:gridCol w="2209800"/>
                <a:gridCol w="2618050"/>
              </a:tblGrid>
              <a:tr h="486150">
                <a:tc>
                  <a:txBody>
                    <a:bodyPr/>
                    <a:lstStyle/>
                    <a:p>
                      <a:pPr indent="0" lvl="0" marL="0" marR="0" rtl="0" algn="ctr">
                        <a:spcBef>
                          <a:spcPts val="0"/>
                        </a:spcBef>
                        <a:spcAft>
                          <a:spcPts val="0"/>
                        </a:spcAft>
                        <a:buNone/>
                      </a:pPr>
                      <a:r>
                        <a:rPr lang="en-US" sz="1200" u="none" cap="none" strike="noStrike"/>
                        <a:t>STANDARD</a:t>
                      </a:r>
                      <a:endParaRPr sz="1200" u="none" cap="none" strike="noStrike">
                        <a:solidFill>
                          <a:schemeClr val="lt1"/>
                        </a:solidFill>
                        <a:latin typeface="Libre Franklin"/>
                        <a:ea typeface="Libre Franklin"/>
                        <a:cs typeface="Libre Franklin"/>
                        <a:sym typeface="Libre Franklin"/>
                      </a:endParaRPr>
                    </a:p>
                  </a:txBody>
                  <a:tcPr marT="0" marB="0" marR="51425" marL="5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chemeClr val="dk2"/>
                    </a:solidFill>
                  </a:tcPr>
                </a:tc>
                <a:tc>
                  <a:txBody>
                    <a:bodyPr/>
                    <a:lstStyle/>
                    <a:p>
                      <a:pPr indent="0" lvl="0" marL="0" marR="0" rtl="0" algn="ctr">
                        <a:spcBef>
                          <a:spcPts val="0"/>
                        </a:spcBef>
                        <a:spcAft>
                          <a:spcPts val="0"/>
                        </a:spcAft>
                        <a:buNone/>
                      </a:pPr>
                      <a:r>
                        <a:rPr lang="en-US" sz="1200" u="none" cap="none" strike="noStrike"/>
                        <a:t>MATH. PROB. EST.</a:t>
                      </a:r>
                      <a:endParaRPr sz="1200" u="none" cap="none" strike="noStrike">
                        <a:solidFill>
                          <a:schemeClr val="lt1"/>
                        </a:solidFill>
                        <a:latin typeface="Libre Franklin"/>
                        <a:ea typeface="Libre Franklin"/>
                        <a:cs typeface="Libre Franklin"/>
                        <a:sym typeface="Libre Franklin"/>
                      </a:endParaRPr>
                    </a:p>
                  </a:txBody>
                  <a:tcPr marT="0" marB="0" marR="51425" marL="5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chemeClr val="dk2"/>
                    </a:solidFill>
                  </a:tcPr>
                </a:tc>
                <a:tc>
                  <a:txBody>
                    <a:bodyPr/>
                    <a:lstStyle/>
                    <a:p>
                      <a:pPr indent="0" lvl="0" marL="0" marR="0" rtl="0" algn="ctr">
                        <a:spcBef>
                          <a:spcPts val="0"/>
                        </a:spcBef>
                        <a:spcAft>
                          <a:spcPts val="0"/>
                        </a:spcAft>
                        <a:buNone/>
                      </a:pPr>
                      <a:r>
                        <a:rPr lang="en-US" sz="1200" u="none" cap="none" strike="noStrike"/>
                        <a:t>DEFINITIONS</a:t>
                      </a:r>
                      <a:endParaRPr sz="1200" u="none" cap="none" strike="noStrike">
                        <a:solidFill>
                          <a:schemeClr val="lt1"/>
                        </a:solidFill>
                        <a:latin typeface="Libre Franklin"/>
                        <a:ea typeface="Libre Franklin"/>
                        <a:cs typeface="Libre Franklin"/>
                        <a:sym typeface="Libre Franklin"/>
                      </a:endParaRPr>
                    </a:p>
                  </a:txBody>
                  <a:tcPr marT="0" marB="0" marR="51425" marL="5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chemeClr val="dk2"/>
                    </a:solidFill>
                  </a:tcPr>
                </a:tc>
                <a:tc>
                  <a:txBody>
                    <a:bodyPr/>
                    <a:lstStyle/>
                    <a:p>
                      <a:pPr indent="0" lvl="0" marL="0" marR="0" rtl="0" algn="ctr">
                        <a:spcBef>
                          <a:spcPts val="0"/>
                        </a:spcBef>
                        <a:spcAft>
                          <a:spcPts val="0"/>
                        </a:spcAft>
                        <a:buNone/>
                      </a:pPr>
                      <a:r>
                        <a:rPr lang="en-US" sz="1200" u="none" cap="none" strike="noStrike"/>
                        <a:t>TYPES OF CASES WHERE USED</a:t>
                      </a:r>
                      <a:endParaRPr sz="1200" u="none" cap="none" strike="noStrike">
                        <a:solidFill>
                          <a:schemeClr val="lt1"/>
                        </a:solidFill>
                        <a:latin typeface="Libre Franklin"/>
                        <a:ea typeface="Libre Franklin"/>
                        <a:cs typeface="Libre Franklin"/>
                        <a:sym typeface="Libre Franklin"/>
                      </a:endParaRPr>
                    </a:p>
                  </a:txBody>
                  <a:tcPr marT="0" marB="0" marR="51425" marL="5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chemeClr val="dk2"/>
                    </a:solidFill>
                  </a:tcPr>
                </a:tc>
                <a:tc>
                  <a:txBody>
                    <a:bodyPr/>
                    <a:lstStyle/>
                    <a:p>
                      <a:pPr indent="0" lvl="0" marL="0" marR="0" rtl="0" algn="ctr">
                        <a:spcBef>
                          <a:spcPts val="0"/>
                        </a:spcBef>
                        <a:spcAft>
                          <a:spcPts val="0"/>
                        </a:spcAft>
                        <a:buNone/>
                      </a:pPr>
                      <a:r>
                        <a:rPr lang="en-US" sz="1200" u="none" cap="none" strike="noStrike"/>
                        <a:t>NOTES</a:t>
                      </a:r>
                      <a:endParaRPr sz="1200" u="none" cap="none" strike="noStrike">
                        <a:solidFill>
                          <a:schemeClr val="lt1"/>
                        </a:solidFill>
                        <a:latin typeface="Libre Franklin"/>
                        <a:ea typeface="Libre Franklin"/>
                        <a:cs typeface="Libre Franklin"/>
                        <a:sym typeface="Libre Franklin"/>
                      </a:endParaRPr>
                    </a:p>
                  </a:txBody>
                  <a:tcPr marT="0" marB="0" marR="51425" marL="5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chemeClr val="dk2"/>
                    </a:solidFill>
                  </a:tcPr>
                </a:tc>
              </a:tr>
              <a:tr h="486150">
                <a:tc>
                  <a:txBody>
                    <a:bodyPr/>
                    <a:lstStyle/>
                    <a:p>
                      <a:pPr indent="0" lvl="0" marL="0" marR="0" rtl="0" algn="l">
                        <a:spcBef>
                          <a:spcPts val="0"/>
                        </a:spcBef>
                        <a:spcAft>
                          <a:spcPts val="0"/>
                        </a:spcAft>
                        <a:buNone/>
                      </a:pPr>
                      <a:r>
                        <a:rPr b="1" lang="en-US" sz="1200" u="none" cap="none" strike="noStrike">
                          <a:solidFill>
                            <a:schemeClr val="dk1"/>
                          </a:solidFill>
                          <a:latin typeface="Century Gothic"/>
                          <a:ea typeface="Century Gothic"/>
                          <a:cs typeface="Century Gothic"/>
                          <a:sym typeface="Century Gothic"/>
                        </a:rPr>
                        <a:t>Clear and Convincing</a:t>
                      </a:r>
                      <a:endParaRPr/>
                    </a:p>
                  </a:txBody>
                  <a:tcPr marT="0" marB="0" marR="15100" marL="15100" anchor="ctr">
                    <a:lnL cap="flat" cmpd="sng" w="12700">
                      <a:solidFill>
                        <a:schemeClr val="lt1"/>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C2E1F6"/>
                    </a:solidFill>
                  </a:tcPr>
                </a:tc>
                <a:tc>
                  <a:txBody>
                    <a:bodyPr/>
                    <a:lstStyle/>
                    <a:p>
                      <a:pPr indent="0" lvl="0" marL="0" marR="0" rtl="0" algn="ctr">
                        <a:spcBef>
                          <a:spcPts val="0"/>
                        </a:spcBef>
                        <a:spcAft>
                          <a:spcPts val="0"/>
                        </a:spcAft>
                        <a:buNone/>
                      </a:pPr>
                      <a:r>
                        <a:rPr b="0" lang="en-US" sz="1200" u="none" cap="none" strike="noStrike">
                          <a:solidFill>
                            <a:schemeClr val="dk1"/>
                          </a:solidFill>
                          <a:latin typeface="Century Gothic"/>
                          <a:ea typeface="Century Gothic"/>
                          <a:cs typeface="Century Gothic"/>
                          <a:sym typeface="Century Gothic"/>
                        </a:rPr>
                        <a:t>70%</a:t>
                      </a:r>
                      <a:endParaRPr/>
                    </a:p>
                    <a:p>
                      <a:pPr indent="0" lvl="0" marL="0" marR="0" rtl="0" algn="ctr">
                        <a:spcBef>
                          <a:spcPts val="1200"/>
                        </a:spcBef>
                        <a:spcAft>
                          <a:spcPts val="0"/>
                        </a:spcAft>
                        <a:buNone/>
                      </a:pPr>
                      <a:r>
                        <a:rPr b="0" lang="en-US" sz="1200" u="none" cap="none" strike="noStrike">
                          <a:solidFill>
                            <a:schemeClr val="dk1"/>
                          </a:solidFill>
                          <a:latin typeface="Century Gothic"/>
                          <a:ea typeface="Century Gothic"/>
                          <a:cs typeface="Century Gothic"/>
                          <a:sym typeface="Century Gothic"/>
                        </a:rPr>
                        <a:t>to</a:t>
                      </a:r>
                      <a:endParaRPr/>
                    </a:p>
                    <a:p>
                      <a:pPr indent="0" lvl="0" marL="0" marR="0" rtl="0" algn="ctr">
                        <a:spcBef>
                          <a:spcPts val="1200"/>
                        </a:spcBef>
                        <a:spcAft>
                          <a:spcPts val="0"/>
                        </a:spcAft>
                        <a:buNone/>
                      </a:pPr>
                      <a:r>
                        <a:rPr b="0" lang="en-US" sz="1200" u="none" cap="none" strike="noStrike">
                          <a:solidFill>
                            <a:schemeClr val="dk1"/>
                          </a:solidFill>
                          <a:latin typeface="Century Gothic"/>
                          <a:ea typeface="Century Gothic"/>
                          <a:cs typeface="Century Gothic"/>
                          <a:sym typeface="Century Gothic"/>
                        </a:rPr>
                        <a:t>75%</a:t>
                      </a:r>
                      <a:endParaRPr b="0" sz="1200" u="none" cap="none" strike="noStrike">
                        <a:solidFill>
                          <a:schemeClr val="dk1"/>
                        </a:solidFill>
                        <a:latin typeface="Century Gothic"/>
                        <a:ea typeface="Century Gothic"/>
                        <a:cs typeface="Century Gothic"/>
                        <a:sym typeface="Century Gothic"/>
                      </a:endParaRPr>
                    </a:p>
                  </a:txBody>
                  <a:tcPr marT="0" marB="0" marR="46750" marL="467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C2E1F6"/>
                    </a:solidFill>
                  </a:tcPr>
                </a:tc>
                <a:tc>
                  <a:txBody>
                    <a:bodyPr/>
                    <a:lstStyle/>
                    <a:p>
                      <a:pPr indent="0" lvl="0" marL="0" marR="0" rtl="0" algn="l">
                        <a:spcBef>
                          <a:spcPts val="0"/>
                        </a:spcBef>
                        <a:spcAft>
                          <a:spcPts val="0"/>
                        </a:spcAft>
                        <a:buClr>
                          <a:schemeClr val="dk1"/>
                        </a:buClr>
                        <a:buSzPts val="1200"/>
                        <a:buFont typeface="Noto Sans Symbols"/>
                        <a:buNone/>
                      </a:pPr>
                      <a:r>
                        <a:rPr b="0" lang="en-US" sz="1200" u="none" cap="none" strike="noStrike">
                          <a:solidFill>
                            <a:schemeClr val="dk1"/>
                          </a:solidFill>
                          <a:latin typeface="Century Gothic"/>
                          <a:ea typeface="Century Gothic"/>
                          <a:cs typeface="Century Gothic"/>
                          <a:sym typeface="Century Gothic"/>
                        </a:rPr>
                        <a:t>Highest evidentiary standard employed in civil proceedings, second only ‘beyond a reasonable doubt’ in criminal proceedings.</a:t>
                      </a:r>
                      <a:endParaRPr/>
                    </a:p>
                    <a:p>
                      <a:pPr indent="0" lvl="0" marL="0" marR="0" rtl="0" algn="l">
                        <a:spcBef>
                          <a:spcPts val="1200"/>
                        </a:spcBef>
                        <a:spcAft>
                          <a:spcPts val="0"/>
                        </a:spcAft>
                        <a:buClr>
                          <a:schemeClr val="dk1"/>
                        </a:buClr>
                        <a:buSzPts val="1200"/>
                        <a:buFont typeface="Noto Sans Symbols"/>
                        <a:buNone/>
                      </a:pPr>
                      <a:r>
                        <a:rPr b="0" lang="en-US" sz="1200" u="none" cap="none" strike="noStrike">
                          <a:solidFill>
                            <a:schemeClr val="dk1"/>
                          </a:solidFill>
                          <a:latin typeface="Century Gothic"/>
                          <a:ea typeface="Century Gothic"/>
                          <a:cs typeface="Century Gothic"/>
                          <a:sym typeface="Century Gothic"/>
                        </a:rPr>
                        <a:t>A party must present sufficient evidence to produce “in the ultimate factfinder an abiding conviction that the truth of its factual contentions are highly probable.” </a:t>
                      </a:r>
                      <a:endParaRPr/>
                    </a:p>
                    <a:p>
                      <a:pPr indent="0" lvl="0" marL="0" marR="0" rtl="0" algn="l">
                        <a:spcBef>
                          <a:spcPts val="1200"/>
                        </a:spcBef>
                        <a:spcAft>
                          <a:spcPts val="0"/>
                        </a:spcAft>
                        <a:buClr>
                          <a:schemeClr val="dk1"/>
                        </a:buClr>
                        <a:buSzPts val="1200"/>
                        <a:buFont typeface="Noto Sans Symbols"/>
                        <a:buNone/>
                      </a:pPr>
                      <a:r>
                        <a:rPr b="0" lang="en-US" sz="1200" u="none" cap="none" strike="noStrike">
                          <a:solidFill>
                            <a:schemeClr val="dk1"/>
                          </a:solidFill>
                          <a:latin typeface="Century Gothic"/>
                          <a:ea typeface="Century Gothic"/>
                          <a:cs typeface="Century Gothic"/>
                          <a:sym typeface="Century Gothic"/>
                        </a:rPr>
                        <a:t>Factfinder need not be absolutely certain, but highly confident, about the fact in issue.  </a:t>
                      </a:r>
                      <a:endParaRPr/>
                    </a:p>
                    <a:p>
                      <a:pPr indent="0" lvl="0" marL="0" marR="0" rtl="0" algn="l">
                        <a:spcBef>
                          <a:spcPts val="1200"/>
                        </a:spcBef>
                        <a:spcAft>
                          <a:spcPts val="0"/>
                        </a:spcAft>
                        <a:buClr>
                          <a:schemeClr val="dk1"/>
                        </a:buClr>
                        <a:buSzPts val="1200"/>
                        <a:buFont typeface="Noto Sans Symbols"/>
                        <a:buNone/>
                      </a:pPr>
                      <a:r>
                        <a:rPr b="0" lang="en-US" sz="1200" u="none" cap="none" strike="noStrike">
                          <a:solidFill>
                            <a:schemeClr val="dk1"/>
                          </a:solidFill>
                          <a:latin typeface="Century Gothic"/>
                          <a:ea typeface="Century Gothic"/>
                          <a:cs typeface="Century Gothic"/>
                          <a:sym typeface="Century Gothic"/>
                        </a:rPr>
                        <a:t>Proof “that a particular fact is substantially more likely than not to be true” to produce a firm belief of conviction in the factfinder as to the allegations sought to be established. Existence of fact must be highly probable. </a:t>
                      </a:r>
                      <a:endParaRPr/>
                    </a:p>
                    <a:p>
                      <a:pPr indent="0" lvl="0" marL="0" marR="0" rtl="0" algn="l">
                        <a:spcBef>
                          <a:spcPts val="1200"/>
                        </a:spcBef>
                        <a:spcAft>
                          <a:spcPts val="0"/>
                        </a:spcAft>
                        <a:buClr>
                          <a:schemeClr val="dk1"/>
                        </a:buClr>
                        <a:buSzPts val="1200"/>
                        <a:buFont typeface="Noto Sans Symbols"/>
                        <a:buNone/>
                      </a:pPr>
                      <a:r>
                        <a:rPr b="0" lang="en-US" sz="1200" u="none" cap="none" strike="noStrike">
                          <a:solidFill>
                            <a:schemeClr val="dk1"/>
                          </a:solidFill>
                          <a:latin typeface="Century Gothic"/>
                          <a:ea typeface="Century Gothic"/>
                          <a:cs typeface="Century Gothic"/>
                          <a:sym typeface="Century Gothic"/>
                        </a:rPr>
                        <a:t>Must be more than evidence that simply outweighs or overbalances the evidence opposed to it.</a:t>
                      </a:r>
                      <a:endParaRPr/>
                    </a:p>
                    <a:p>
                      <a:pPr indent="-228600" lvl="0" marL="237490" marR="0" rtl="0" algn="l">
                        <a:spcBef>
                          <a:spcPts val="0"/>
                        </a:spcBef>
                        <a:spcAft>
                          <a:spcPts val="0"/>
                        </a:spcAft>
                        <a:buNone/>
                      </a:pPr>
                      <a:r>
                        <a:t/>
                      </a:r>
                      <a:endParaRPr b="0" sz="1200" u="none" cap="none" strike="noStrike">
                        <a:solidFill>
                          <a:schemeClr val="dk1"/>
                        </a:solidFill>
                        <a:latin typeface="Century Gothic"/>
                        <a:ea typeface="Century Gothic"/>
                        <a:cs typeface="Century Gothic"/>
                        <a:sym typeface="Century Gothic"/>
                      </a:endParaRPr>
                    </a:p>
                  </a:txBody>
                  <a:tcPr marT="0" marB="0" marR="46750" marL="467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C2E1F6"/>
                    </a:solidFill>
                  </a:tcPr>
                </a:tc>
                <a:tc>
                  <a:txBody>
                    <a:bodyPr/>
                    <a:lstStyle/>
                    <a:p>
                      <a:pPr indent="0" lvl="0" marL="0" marR="0" rtl="0" algn="l">
                        <a:spcBef>
                          <a:spcPts val="0"/>
                        </a:spcBef>
                        <a:spcAft>
                          <a:spcPts val="0"/>
                        </a:spcAft>
                        <a:buNone/>
                      </a:pPr>
                      <a:r>
                        <a:rPr b="0" lang="en-US" sz="1200" u="none" cap="none" strike="noStrike">
                          <a:solidFill>
                            <a:schemeClr val="dk1"/>
                          </a:solidFill>
                          <a:latin typeface="Century Gothic"/>
                          <a:ea typeface="Century Gothic"/>
                          <a:cs typeface="Century Gothic"/>
                          <a:sym typeface="Century Gothic"/>
                        </a:rPr>
                        <a:t>Used in civil lawsuits where something more than money is at stake, such as civil liberties, e.g., restraining orders, dependency cases (loss of parental rights), probate of wills and conservatorships.  Also used in civil commitment cases, libel cases, deportation cases, denaturalization cases.  </a:t>
                      </a:r>
                      <a:endParaRPr/>
                    </a:p>
                    <a:p>
                      <a:pPr indent="0" lvl="0" marL="0" marR="0" rtl="0" algn="l">
                        <a:spcBef>
                          <a:spcPts val="1800"/>
                        </a:spcBef>
                        <a:spcAft>
                          <a:spcPts val="0"/>
                        </a:spcAft>
                        <a:buNone/>
                      </a:pPr>
                      <a:r>
                        <a:rPr b="0" lang="en-US" sz="1200" u="none" cap="none" strike="noStrike">
                          <a:solidFill>
                            <a:schemeClr val="dk1"/>
                          </a:solidFill>
                          <a:latin typeface="Century Gothic"/>
                          <a:ea typeface="Century Gothic"/>
                          <a:cs typeface="Century Gothic"/>
                          <a:sym typeface="Century Gothic"/>
                        </a:rPr>
                        <a:t> </a:t>
                      </a:r>
                      <a:endParaRPr b="0" sz="1200" u="none" cap="none" strike="noStrike">
                        <a:solidFill>
                          <a:schemeClr val="dk1"/>
                        </a:solidFill>
                        <a:latin typeface="Century Gothic"/>
                        <a:ea typeface="Century Gothic"/>
                        <a:cs typeface="Century Gothic"/>
                        <a:sym typeface="Century Gothic"/>
                      </a:endParaRPr>
                    </a:p>
                  </a:txBody>
                  <a:tcPr marT="0" marB="0" marR="46750" marL="467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C2E1F6"/>
                    </a:solidFill>
                  </a:tcPr>
                </a:tc>
                <a:tc>
                  <a:txBody>
                    <a:bodyPr/>
                    <a:lstStyle/>
                    <a:p>
                      <a:pPr indent="0" lvl="0" marL="0" marR="0" rtl="0" algn="l">
                        <a:spcBef>
                          <a:spcPts val="0"/>
                        </a:spcBef>
                        <a:spcAft>
                          <a:spcPts val="0"/>
                        </a:spcAft>
                        <a:buNone/>
                      </a:pPr>
                      <a:r>
                        <a:rPr b="0" lang="en-US" sz="1200" u="none" cap="none" strike="noStrike">
                          <a:solidFill>
                            <a:schemeClr val="dk1"/>
                          </a:solidFill>
                          <a:latin typeface="Century Gothic"/>
                          <a:ea typeface="Century Gothic"/>
                          <a:cs typeface="Century Gothic"/>
                          <a:sym typeface="Century Gothic"/>
                        </a:rPr>
                        <a:t>Use of Substantial Evidence in the context of Clear and Convincing Evidence:  There is substantial evidence to support our finding that the clear and convincing standard has been met.</a:t>
                      </a:r>
                      <a:endParaRPr/>
                    </a:p>
                    <a:p>
                      <a:pPr indent="0" lvl="0" marL="0" marR="0" rtl="0" algn="l">
                        <a:lnSpc>
                          <a:spcPct val="100000"/>
                        </a:lnSpc>
                        <a:spcBef>
                          <a:spcPts val="1200"/>
                        </a:spcBef>
                        <a:spcAft>
                          <a:spcPts val="0"/>
                        </a:spcAft>
                        <a:buClr>
                          <a:schemeClr val="dk1"/>
                        </a:buClr>
                        <a:buSzPts val="1200"/>
                        <a:buFont typeface="Century Gothic"/>
                        <a:buNone/>
                      </a:pPr>
                      <a:r>
                        <a:rPr b="0" lang="en-US" sz="1200" u="none" cap="none" strike="noStrike">
                          <a:solidFill>
                            <a:schemeClr val="dk1"/>
                          </a:solidFill>
                          <a:latin typeface="Century Gothic"/>
                          <a:ea typeface="Century Gothic"/>
                          <a:cs typeface="Century Gothic"/>
                          <a:sym typeface="Century Gothic"/>
                        </a:rPr>
                        <a:t>Other terms are sometimes used to describe this standard, such as ‘clear, cogent and convincing.’</a:t>
                      </a:r>
                      <a:endParaRPr/>
                    </a:p>
                    <a:p>
                      <a:pPr indent="0" lvl="0" marL="0" marR="0" rtl="0" algn="l">
                        <a:spcBef>
                          <a:spcPts val="1200"/>
                        </a:spcBef>
                        <a:spcAft>
                          <a:spcPts val="0"/>
                        </a:spcAft>
                        <a:buNone/>
                      </a:pPr>
                      <a:r>
                        <a:rPr b="0" lang="en-US" sz="1200" u="none" cap="none" strike="noStrike">
                          <a:solidFill>
                            <a:schemeClr val="dk1"/>
                          </a:solidFill>
                          <a:latin typeface="Century Gothic"/>
                          <a:ea typeface="Century Gothic"/>
                          <a:cs typeface="Century Gothic"/>
                          <a:sym typeface="Century Gothic"/>
                        </a:rPr>
                        <a:t>Some courts have described this standard as requiring proof that there is a high probability that a particular fact is true.</a:t>
                      </a:r>
                      <a:endParaRPr b="0" sz="1200" u="none" cap="none" strike="noStrike">
                        <a:solidFill>
                          <a:schemeClr val="dk1"/>
                        </a:solidFill>
                        <a:latin typeface="Century Gothic"/>
                        <a:ea typeface="Century Gothic"/>
                        <a:cs typeface="Century Gothic"/>
                        <a:sym typeface="Century Gothic"/>
                      </a:endParaRPr>
                    </a:p>
                  </a:txBody>
                  <a:tcPr marT="0" marB="0" marR="46750" marL="46750" anchor="ctr">
                    <a:lnL cap="flat" cmpd="sng" w="9525">
                      <a:solidFill>
                        <a:srgbClr val="000000">
                          <a:alpha val="0"/>
                        </a:srgbClr>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C2E1F6"/>
                    </a:solidFill>
                  </a:tcPr>
                </a:tc>
              </a:tr>
              <a:tr h="486150">
                <a:tc>
                  <a:txBody>
                    <a:bodyPr/>
                    <a:lstStyle/>
                    <a:p>
                      <a:pPr indent="0" lvl="0" marL="0" marR="0" rtl="0" algn="l">
                        <a:spcBef>
                          <a:spcPts val="0"/>
                        </a:spcBef>
                        <a:spcAft>
                          <a:spcPts val="0"/>
                        </a:spcAft>
                        <a:buNone/>
                      </a:pPr>
                      <a:r>
                        <a:rPr b="1" lang="en-US" sz="1200" u="none" cap="none" strike="noStrike">
                          <a:solidFill>
                            <a:schemeClr val="dk1"/>
                          </a:solidFill>
                          <a:latin typeface="Century Gothic"/>
                          <a:ea typeface="Century Gothic"/>
                          <a:cs typeface="Century Gothic"/>
                          <a:sym typeface="Century Gothic"/>
                        </a:rPr>
                        <a:t>Beyond a Reasonable Doubt</a:t>
                      </a:r>
                      <a:endParaRPr/>
                    </a:p>
                  </a:txBody>
                  <a:tcPr marT="0" marB="0" marR="15100" marL="15100" anchor="ctr">
                    <a:lnL cap="flat" cmpd="sng" w="12700">
                      <a:solidFill>
                        <a:schemeClr val="lt1"/>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3F7FC"/>
                    </a:solidFill>
                  </a:tcPr>
                </a:tc>
                <a:tc>
                  <a:txBody>
                    <a:bodyPr/>
                    <a:lstStyle/>
                    <a:p>
                      <a:pPr indent="0" lvl="0" marL="0" marR="0" rtl="0" algn="ctr">
                        <a:spcBef>
                          <a:spcPts val="0"/>
                        </a:spcBef>
                        <a:spcAft>
                          <a:spcPts val="0"/>
                        </a:spcAft>
                        <a:buNone/>
                      </a:pPr>
                      <a:r>
                        <a:rPr b="0" lang="en-US" sz="1200" u="none" cap="none" strike="noStrike">
                          <a:solidFill>
                            <a:schemeClr val="dk1"/>
                          </a:solidFill>
                          <a:latin typeface="Century Gothic"/>
                          <a:ea typeface="Century Gothic"/>
                          <a:cs typeface="Century Gothic"/>
                          <a:sym typeface="Century Gothic"/>
                        </a:rPr>
                        <a:t>95%</a:t>
                      </a:r>
                      <a:endParaRPr/>
                    </a:p>
                  </a:txBody>
                  <a:tcPr marT="0" marB="0" marR="46750" marL="467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3F7FC"/>
                    </a:solidFill>
                  </a:tcPr>
                </a:tc>
                <a:tc>
                  <a:txBody>
                    <a:bodyPr/>
                    <a:lstStyle/>
                    <a:p>
                      <a:pPr indent="0" lvl="0" marL="0" marR="0" rtl="0" algn="l">
                        <a:spcBef>
                          <a:spcPts val="0"/>
                        </a:spcBef>
                        <a:spcAft>
                          <a:spcPts val="0"/>
                        </a:spcAft>
                        <a:buNone/>
                      </a:pPr>
                      <a:r>
                        <a:rPr lang="en-US" sz="1200" u="none" cap="none" strike="noStrike">
                          <a:solidFill>
                            <a:schemeClr val="dk1"/>
                          </a:solidFill>
                        </a:rPr>
                        <a:t>This standard requires the prosecution to show that the only logical explanation that can be derived from the facts is that the defendant committed the alleged crime, and that no other logical explanation can be inferred or deduced from the evidence. </a:t>
                      </a:r>
                      <a:endParaRPr/>
                    </a:p>
                    <a:p>
                      <a:pPr indent="0" lvl="0" marL="0" marR="0" rtl="0" algn="l">
                        <a:spcBef>
                          <a:spcPts val="1200"/>
                        </a:spcBef>
                        <a:spcAft>
                          <a:spcPts val="0"/>
                        </a:spcAft>
                        <a:buNone/>
                      </a:pPr>
                      <a:r>
                        <a:rPr lang="en-US" sz="1200" u="none" cap="none" strike="noStrike">
                          <a:solidFill>
                            <a:schemeClr val="dk1"/>
                          </a:solidFill>
                        </a:rPr>
                        <a:t>What is required is not an absolute or mathematical certainty, but a moral certainty.”</a:t>
                      </a:r>
                      <a:endParaRPr b="0" sz="1200" u="none" cap="none" strike="noStrike">
                        <a:solidFill>
                          <a:schemeClr val="dk1"/>
                        </a:solidFill>
                        <a:latin typeface="Libre Franklin"/>
                        <a:ea typeface="Libre Franklin"/>
                        <a:cs typeface="Libre Franklin"/>
                        <a:sym typeface="Libre Franklin"/>
                      </a:endParaRPr>
                    </a:p>
                    <a:p>
                      <a:pPr indent="-228600" lvl="0" marL="237490" marR="0" rtl="0" algn="l">
                        <a:spcBef>
                          <a:spcPts val="0"/>
                        </a:spcBef>
                        <a:spcAft>
                          <a:spcPts val="0"/>
                        </a:spcAft>
                        <a:buNone/>
                      </a:pPr>
                      <a:r>
                        <a:t/>
                      </a:r>
                      <a:endParaRPr b="0" sz="1200" u="none" cap="none" strike="noStrike">
                        <a:solidFill>
                          <a:schemeClr val="dk1"/>
                        </a:solidFill>
                        <a:latin typeface="Century Gothic"/>
                        <a:ea typeface="Century Gothic"/>
                        <a:cs typeface="Century Gothic"/>
                        <a:sym typeface="Century Gothic"/>
                      </a:endParaRPr>
                    </a:p>
                  </a:txBody>
                  <a:tcPr marT="0" marB="0" marR="46750" marL="467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3F7FC"/>
                    </a:solidFill>
                  </a:tcPr>
                </a:tc>
                <a:tc>
                  <a:txBody>
                    <a:bodyPr/>
                    <a:lstStyle/>
                    <a:p>
                      <a:pPr indent="0" lvl="0" marL="0" marR="0" rtl="0" algn="l">
                        <a:lnSpc>
                          <a:spcPct val="100000"/>
                        </a:lnSpc>
                        <a:spcBef>
                          <a:spcPts val="0"/>
                        </a:spcBef>
                        <a:spcAft>
                          <a:spcPts val="0"/>
                        </a:spcAft>
                        <a:buClr>
                          <a:schemeClr val="dk1"/>
                        </a:buClr>
                        <a:buSzPts val="1200"/>
                        <a:buFont typeface="Century Gothic"/>
                        <a:buNone/>
                      </a:pPr>
                      <a:r>
                        <a:rPr lang="en-US" sz="1200" u="none" cap="none" strike="noStrike">
                          <a:solidFill>
                            <a:schemeClr val="dk1"/>
                          </a:solidFill>
                        </a:rPr>
                        <a:t>Used primarily in criminal cases, where loss of liberty or life is at stake.  </a:t>
                      </a:r>
                      <a:endParaRPr b="0" sz="1200" u="none" cap="none" strike="noStrike">
                        <a:solidFill>
                          <a:schemeClr val="dk1"/>
                        </a:solidFill>
                        <a:latin typeface="Libre Franklin"/>
                        <a:ea typeface="Libre Franklin"/>
                        <a:cs typeface="Libre Franklin"/>
                        <a:sym typeface="Libre Franklin"/>
                      </a:endParaRPr>
                    </a:p>
                    <a:p>
                      <a:pPr indent="0" lvl="0" marL="0" marR="0" rtl="0" algn="l">
                        <a:spcBef>
                          <a:spcPts val="1200"/>
                        </a:spcBef>
                        <a:spcAft>
                          <a:spcPts val="0"/>
                        </a:spcAft>
                        <a:buNone/>
                      </a:pPr>
                      <a:r>
                        <a:t/>
                      </a:r>
                      <a:endParaRPr b="0" sz="1200" u="none" cap="none" strike="noStrike">
                        <a:solidFill>
                          <a:schemeClr val="dk1"/>
                        </a:solidFill>
                        <a:latin typeface="Century Gothic"/>
                        <a:ea typeface="Century Gothic"/>
                        <a:cs typeface="Century Gothic"/>
                        <a:sym typeface="Century Gothic"/>
                      </a:endParaRPr>
                    </a:p>
                  </a:txBody>
                  <a:tcPr marT="0" marB="0" marR="46750" marL="467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3F7FC"/>
                    </a:solidFill>
                  </a:tcPr>
                </a:tc>
                <a:tc>
                  <a:txBody>
                    <a:bodyPr/>
                    <a:lstStyle/>
                    <a:p>
                      <a:pPr indent="0" lvl="0" marL="0" marR="0" rtl="0" algn="l">
                        <a:lnSpc>
                          <a:spcPct val="100000"/>
                        </a:lnSpc>
                        <a:spcBef>
                          <a:spcPts val="0"/>
                        </a:spcBef>
                        <a:spcAft>
                          <a:spcPts val="0"/>
                        </a:spcAft>
                        <a:buClr>
                          <a:schemeClr val="dk1"/>
                        </a:buClr>
                        <a:buSzPts val="1200"/>
                        <a:buFont typeface="Century Gothic"/>
                        <a:buNone/>
                      </a:pPr>
                      <a:r>
                        <a:rPr lang="en-US" sz="1200" u="none" cap="none" strike="noStrike">
                          <a:solidFill>
                            <a:schemeClr val="dk1"/>
                          </a:solidFill>
                        </a:rPr>
                        <a:t>Use of Substantial Evidence in the context of a case requiring proof “Beyond a Reasonable Doubt: There is substantial evidence to support our finding that the Beyond a Reasonable Doubt standard has been met.”</a:t>
                      </a:r>
                      <a:endParaRPr b="0" sz="1200" u="none" cap="none" strike="noStrike">
                        <a:solidFill>
                          <a:schemeClr val="dk1"/>
                        </a:solidFill>
                        <a:latin typeface="Libre Franklin"/>
                        <a:ea typeface="Libre Franklin"/>
                        <a:cs typeface="Libre Franklin"/>
                        <a:sym typeface="Libre Franklin"/>
                      </a:endParaRPr>
                    </a:p>
                    <a:p>
                      <a:pPr indent="0" lvl="0" marL="0" marR="0" rtl="0" algn="l">
                        <a:spcBef>
                          <a:spcPts val="1200"/>
                        </a:spcBef>
                        <a:spcAft>
                          <a:spcPts val="0"/>
                        </a:spcAft>
                        <a:buNone/>
                      </a:pPr>
                      <a:r>
                        <a:t/>
                      </a:r>
                      <a:endParaRPr b="0" sz="1200" u="none" cap="none" strike="noStrike">
                        <a:solidFill>
                          <a:schemeClr val="dk1"/>
                        </a:solidFill>
                        <a:latin typeface="Century Gothic"/>
                        <a:ea typeface="Century Gothic"/>
                        <a:cs typeface="Century Gothic"/>
                        <a:sym typeface="Century Gothic"/>
                      </a:endParaRPr>
                    </a:p>
                  </a:txBody>
                  <a:tcPr marT="0" marB="0" marR="46750" marL="46750" anchor="ctr">
                    <a:lnL cap="flat" cmpd="sng" w="9525">
                      <a:solidFill>
                        <a:srgbClr val="000000">
                          <a:alpha val="0"/>
                        </a:srgbClr>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3F7FC"/>
                    </a:solidFill>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
          <p:cNvSpPr txBox="1"/>
          <p:nvPr>
            <p:ph type="title"/>
          </p:nvPr>
        </p:nvSpPr>
        <p:spPr>
          <a:xfrm>
            <a:off x="684212" y="4487332"/>
            <a:ext cx="8534400" cy="1507067"/>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lt1"/>
              </a:buClr>
              <a:buSzPts val="3600"/>
              <a:buFont typeface="Century Gothic"/>
              <a:buNone/>
            </a:pPr>
            <a:r>
              <a:rPr lang="en-US"/>
              <a:t>NEW TITLE IX REGULATIONS</a:t>
            </a:r>
            <a:endParaRPr/>
          </a:p>
        </p:txBody>
      </p:sp>
      <p:sp>
        <p:nvSpPr>
          <p:cNvPr id="152" name="Google Shape;152;p2"/>
          <p:cNvSpPr txBox="1"/>
          <p:nvPr>
            <p:ph idx="1" type="body"/>
          </p:nvPr>
        </p:nvSpPr>
        <p:spPr>
          <a:xfrm>
            <a:off x="684212" y="685800"/>
            <a:ext cx="8534400" cy="3615267"/>
          </a:xfrm>
          <a:prstGeom prst="rect">
            <a:avLst/>
          </a:prstGeom>
          <a:noFill/>
          <a:ln>
            <a:noFill/>
          </a:ln>
        </p:spPr>
        <p:txBody>
          <a:bodyPr anchorCtr="0" anchor="ctr" bIns="45700" lIns="91425" spcFirstLastPara="1" rIns="91425" wrap="square" tIns="45700">
            <a:normAutofit/>
          </a:bodyPr>
          <a:lstStyle/>
          <a:p>
            <a:pPr indent="-285750" lvl="0" marL="285750" rtl="0" algn="l">
              <a:spcBef>
                <a:spcPts val="0"/>
              </a:spcBef>
              <a:spcAft>
                <a:spcPts val="0"/>
              </a:spcAft>
              <a:buSzPts val="1600"/>
              <a:buChar char="▶"/>
            </a:pPr>
            <a:r>
              <a:rPr lang="en-US">
                <a:solidFill>
                  <a:schemeClr val="lt1"/>
                </a:solidFill>
              </a:rPr>
              <a:t>Basic requirements for grievance process.  A recipient’s grievance process must – </a:t>
            </a:r>
            <a:endParaRPr/>
          </a:p>
          <a:p>
            <a:pPr indent="-184150" lvl="0" marL="285750" rtl="0" algn="l">
              <a:spcBef>
                <a:spcPts val="1000"/>
              </a:spcBef>
              <a:spcAft>
                <a:spcPts val="0"/>
              </a:spcAft>
              <a:buSzPts val="1600"/>
              <a:buNone/>
            </a:pPr>
            <a:r>
              <a:t/>
            </a:r>
            <a:endParaRPr>
              <a:solidFill>
                <a:schemeClr val="lt1"/>
              </a:solidFill>
            </a:endParaRPr>
          </a:p>
          <a:p>
            <a:pPr indent="-285750" lvl="0" marL="285750" rtl="0" algn="l">
              <a:spcBef>
                <a:spcPts val="1000"/>
              </a:spcBef>
              <a:spcAft>
                <a:spcPts val="0"/>
              </a:spcAft>
              <a:buSzPts val="1600"/>
              <a:buChar char="▶"/>
            </a:pPr>
            <a:r>
              <a:rPr lang="en-US">
                <a:solidFill>
                  <a:schemeClr val="lt1"/>
                </a:solidFill>
              </a:rPr>
              <a:t>…State whether the standard of evidence to be used to determine responsibility is the preponderance of the evid	ence standard or the clear and convincing evidence standard, apply the same standard of evidence for formal complaint against students as for formal complaints against employees, including faculty, and apply the same standard of evidence to all formal complaints of sexual harassment.  Sec. 106.45(b)(1)(vii)</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3"/>
          <p:cNvSpPr txBox="1"/>
          <p:nvPr>
            <p:ph type="title"/>
          </p:nvPr>
        </p:nvSpPr>
        <p:spPr>
          <a:xfrm>
            <a:off x="684212" y="4487332"/>
            <a:ext cx="8534400" cy="1507067"/>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lt1"/>
              </a:buClr>
              <a:buSzPts val="3600"/>
              <a:buFont typeface="Century Gothic"/>
              <a:buNone/>
            </a:pPr>
            <a:r>
              <a:rPr lang="en-US"/>
              <a:t>WHAT IS A </a:t>
            </a:r>
            <a:r>
              <a:rPr b="1" lang="en-US" sz="4400"/>
              <a:t>BURDEN</a:t>
            </a:r>
            <a:r>
              <a:rPr lang="en-US"/>
              <a:t> OF PROOF? </a:t>
            </a:r>
            <a:endParaRPr/>
          </a:p>
        </p:txBody>
      </p:sp>
      <p:sp>
        <p:nvSpPr>
          <p:cNvPr id="159" name="Google Shape;159;p3"/>
          <p:cNvSpPr txBox="1"/>
          <p:nvPr>
            <p:ph idx="1" type="body"/>
          </p:nvPr>
        </p:nvSpPr>
        <p:spPr>
          <a:xfrm>
            <a:off x="684212" y="685800"/>
            <a:ext cx="8534400" cy="3615267"/>
          </a:xfrm>
          <a:prstGeom prst="rect">
            <a:avLst/>
          </a:prstGeom>
          <a:noFill/>
          <a:ln>
            <a:noFill/>
          </a:ln>
        </p:spPr>
        <p:txBody>
          <a:bodyPr anchorCtr="0" anchor="ctr" bIns="45700" lIns="91425" spcFirstLastPara="1" rIns="91425" wrap="square" tIns="45700">
            <a:normAutofit/>
          </a:bodyPr>
          <a:lstStyle/>
          <a:p>
            <a:pPr indent="-285750" lvl="0" marL="285750" rtl="0" algn="l">
              <a:spcBef>
                <a:spcPts val="0"/>
              </a:spcBef>
              <a:spcAft>
                <a:spcPts val="0"/>
              </a:spcAft>
              <a:buSzPts val="2240"/>
              <a:buChar char="▶"/>
            </a:pPr>
            <a:r>
              <a:rPr lang="en-US" sz="2800">
                <a:solidFill>
                  <a:schemeClr val="lt1"/>
                </a:solidFill>
              </a:rPr>
              <a:t>In each case, one side has the “burden of proof.” Having this burden means the party must prove its case to the “trier of fact”—judge or jury, whoever is weighing the evidence. The burden of proof can shift from one side to the other during a hearing or a trial depending on the kind of case.</a:t>
            </a:r>
            <a:endParaRPr/>
          </a:p>
          <a:p>
            <a:pPr indent="-184150" lvl="0" marL="285750" rtl="0" algn="l">
              <a:spcBef>
                <a:spcPts val="1000"/>
              </a:spcBef>
              <a:spcAft>
                <a:spcPts val="0"/>
              </a:spcAft>
              <a:buSzPts val="16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4"/>
          <p:cNvSpPr txBox="1"/>
          <p:nvPr>
            <p:ph type="title"/>
          </p:nvPr>
        </p:nvSpPr>
        <p:spPr>
          <a:xfrm>
            <a:off x="684212" y="4487332"/>
            <a:ext cx="8534400" cy="1507067"/>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lt1"/>
              </a:buClr>
              <a:buSzPts val="3600"/>
              <a:buFont typeface="Century Gothic"/>
              <a:buNone/>
            </a:pPr>
            <a:r>
              <a:rPr lang="en-US"/>
              <a:t>WHAT IS A </a:t>
            </a:r>
            <a:r>
              <a:rPr b="1" lang="en-US" sz="4400"/>
              <a:t>STANDARD </a:t>
            </a:r>
            <a:r>
              <a:rPr lang="en-US"/>
              <a:t>OF PROOF</a:t>
            </a:r>
            <a:endParaRPr/>
          </a:p>
        </p:txBody>
      </p:sp>
      <p:sp>
        <p:nvSpPr>
          <p:cNvPr id="166" name="Google Shape;166;p4"/>
          <p:cNvSpPr txBox="1"/>
          <p:nvPr>
            <p:ph idx="1" type="body"/>
          </p:nvPr>
        </p:nvSpPr>
        <p:spPr>
          <a:xfrm>
            <a:off x="684212" y="685800"/>
            <a:ext cx="8534400" cy="3615267"/>
          </a:xfrm>
          <a:prstGeom prst="rect">
            <a:avLst/>
          </a:prstGeom>
          <a:noFill/>
          <a:ln>
            <a:noFill/>
          </a:ln>
        </p:spPr>
        <p:txBody>
          <a:bodyPr anchorCtr="0" anchor="ctr" bIns="45700" lIns="91425" spcFirstLastPara="1" rIns="91425" wrap="square" tIns="45700">
            <a:normAutofit/>
          </a:bodyPr>
          <a:lstStyle/>
          <a:p>
            <a:pPr indent="-78993" lvl="0" marL="285750" rtl="0" algn="l">
              <a:spcBef>
                <a:spcPts val="0"/>
              </a:spcBef>
              <a:spcAft>
                <a:spcPts val="0"/>
              </a:spcAft>
              <a:buSzPts val="3256"/>
              <a:buNone/>
            </a:pPr>
            <a:r>
              <a:t/>
            </a:r>
            <a:endParaRPr sz="4070"/>
          </a:p>
          <a:p>
            <a:pPr indent="-285750" lvl="0" marL="285750" rtl="0" algn="l">
              <a:spcBef>
                <a:spcPts val="1414"/>
              </a:spcBef>
              <a:spcAft>
                <a:spcPts val="0"/>
              </a:spcAft>
              <a:buSzPts val="3256"/>
              <a:buChar char="▶"/>
            </a:pPr>
            <a:r>
              <a:rPr lang="en-US" sz="4070">
                <a:solidFill>
                  <a:schemeClr val="lt1"/>
                </a:solidFill>
              </a:rPr>
              <a:t>The level of certainty and the degree of evidence necessary to establish proof in a criminal or civil proceeding</a:t>
            </a:r>
            <a:endParaRPr/>
          </a:p>
          <a:p>
            <a:pPr indent="-78993" lvl="0" marL="285750" rtl="0" algn="l">
              <a:spcBef>
                <a:spcPts val="1414"/>
              </a:spcBef>
              <a:spcAft>
                <a:spcPts val="0"/>
              </a:spcAft>
              <a:buSzPts val="3256"/>
              <a:buNone/>
            </a:pPr>
            <a:r>
              <a:t/>
            </a:r>
            <a:endParaRPr sz="4070"/>
          </a:p>
          <a:p>
            <a:pPr indent="-191770" lvl="0" marL="285750" rtl="0" algn="l">
              <a:spcBef>
                <a:spcPts val="970"/>
              </a:spcBef>
              <a:spcAft>
                <a:spcPts val="0"/>
              </a:spcAft>
              <a:buSzPts val="1480"/>
              <a:buNone/>
            </a:pPr>
            <a:r>
              <a:t/>
            </a:r>
            <a:endParaRPr sz="185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5"/>
          <p:cNvSpPr txBox="1"/>
          <p:nvPr>
            <p:ph type="title"/>
          </p:nvPr>
        </p:nvSpPr>
        <p:spPr>
          <a:xfrm>
            <a:off x="684212" y="4487332"/>
            <a:ext cx="8534400" cy="1507067"/>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lt1"/>
              </a:buClr>
              <a:buSzPts val="3600"/>
              <a:buFont typeface="Century Gothic"/>
              <a:buNone/>
            </a:pPr>
            <a:r>
              <a:rPr lang="en-US"/>
              <a:t>WHAT IS A </a:t>
            </a:r>
            <a:r>
              <a:rPr b="1" lang="en-US" sz="4400"/>
              <a:t>STANDARD </a:t>
            </a:r>
            <a:r>
              <a:rPr lang="en-US"/>
              <a:t>OF PROOF</a:t>
            </a:r>
            <a:endParaRPr/>
          </a:p>
        </p:txBody>
      </p:sp>
      <p:sp>
        <p:nvSpPr>
          <p:cNvPr id="173" name="Google Shape;173;p5"/>
          <p:cNvSpPr txBox="1"/>
          <p:nvPr>
            <p:ph idx="1" type="body"/>
          </p:nvPr>
        </p:nvSpPr>
        <p:spPr>
          <a:xfrm>
            <a:off x="684212" y="685800"/>
            <a:ext cx="8534400" cy="3615267"/>
          </a:xfrm>
          <a:prstGeom prst="rect">
            <a:avLst/>
          </a:prstGeom>
          <a:noFill/>
          <a:ln>
            <a:noFill/>
          </a:ln>
        </p:spPr>
        <p:txBody>
          <a:bodyPr anchorCtr="0" anchor="ctr" bIns="45700" lIns="91425" spcFirstLastPara="1" rIns="91425" wrap="square" tIns="45700">
            <a:normAutofit/>
          </a:bodyPr>
          <a:lstStyle/>
          <a:p>
            <a:pPr indent="-285750" lvl="0" marL="285750" rtl="0" algn="l">
              <a:spcBef>
                <a:spcPts val="0"/>
              </a:spcBef>
              <a:spcAft>
                <a:spcPts val="0"/>
              </a:spcAft>
              <a:buSzPts val="1920"/>
              <a:buChar char="▶"/>
            </a:pPr>
            <a:r>
              <a:rPr lang="en-US" sz="2400">
                <a:solidFill>
                  <a:schemeClr val="lt1"/>
                </a:solidFill>
              </a:rPr>
              <a:t>The standard of proof refers to the extent to which the party with the burden of proof has to prove its case (or an element of its case). </a:t>
            </a:r>
            <a:endParaRPr/>
          </a:p>
          <a:p>
            <a:pPr indent="-285750" lvl="0" marL="285750" rtl="0" algn="l">
              <a:spcBef>
                <a:spcPts val="1080"/>
              </a:spcBef>
              <a:spcAft>
                <a:spcPts val="0"/>
              </a:spcAft>
              <a:buSzPts val="1920"/>
              <a:buChar char="▶"/>
            </a:pPr>
            <a:r>
              <a:rPr lang="en-US" sz="2400">
                <a:solidFill>
                  <a:schemeClr val="lt1"/>
                </a:solidFill>
              </a:rPr>
              <a:t>In general, the higher the stakes, the higher the standard of proof. </a:t>
            </a:r>
            <a:endParaRPr/>
          </a:p>
          <a:p>
            <a:pPr indent="-285750" lvl="0" marL="285750" rtl="0" algn="l">
              <a:spcBef>
                <a:spcPts val="1080"/>
              </a:spcBef>
              <a:spcAft>
                <a:spcPts val="0"/>
              </a:spcAft>
              <a:buSzPts val="1920"/>
              <a:buChar char="▶"/>
            </a:pPr>
            <a:r>
              <a:rPr lang="en-US" sz="2400">
                <a:solidFill>
                  <a:schemeClr val="lt1"/>
                </a:solidFill>
              </a:rPr>
              <a:t>A higher standard of proof means that, to find for the side with the burden of proof, the trier of fact has to be more certain that that side has proved its case.</a:t>
            </a:r>
            <a:endParaRPr/>
          </a:p>
          <a:p>
            <a:pPr indent="-184150" lvl="0" marL="285750" rtl="0" algn="l">
              <a:spcBef>
                <a:spcPts val="1000"/>
              </a:spcBef>
              <a:spcAft>
                <a:spcPts val="0"/>
              </a:spcAft>
              <a:buSzPts val="1600"/>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6"/>
          <p:cNvSpPr txBox="1"/>
          <p:nvPr>
            <p:ph type="title"/>
          </p:nvPr>
        </p:nvSpPr>
        <p:spPr>
          <a:xfrm>
            <a:off x="684212" y="4487332"/>
            <a:ext cx="8534400" cy="1507067"/>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lt1"/>
              </a:buClr>
              <a:buSzPts val="3600"/>
              <a:buFont typeface="Century Gothic"/>
              <a:buNone/>
            </a:pPr>
            <a:r>
              <a:rPr lang="en-US"/>
              <a:t>STANDARD OF PROOF</a:t>
            </a:r>
            <a:endParaRPr/>
          </a:p>
        </p:txBody>
      </p:sp>
      <p:sp>
        <p:nvSpPr>
          <p:cNvPr id="180" name="Google Shape;180;p6"/>
          <p:cNvSpPr txBox="1"/>
          <p:nvPr>
            <p:ph idx="1" type="body"/>
          </p:nvPr>
        </p:nvSpPr>
        <p:spPr>
          <a:xfrm>
            <a:off x="684212" y="685800"/>
            <a:ext cx="8534400" cy="3615267"/>
          </a:xfrm>
          <a:prstGeom prst="rect">
            <a:avLst/>
          </a:prstGeom>
          <a:noFill/>
          <a:ln>
            <a:noFill/>
          </a:ln>
        </p:spPr>
        <p:txBody>
          <a:bodyPr anchorCtr="0" anchor="ctr" bIns="45700" lIns="91425" spcFirstLastPara="1" rIns="91425" wrap="square" tIns="45700">
            <a:normAutofit/>
          </a:bodyPr>
          <a:lstStyle/>
          <a:p>
            <a:pPr indent="-171450" lvl="0" marL="171450" rtl="0" algn="l">
              <a:lnSpc>
                <a:spcPct val="90000"/>
              </a:lnSpc>
              <a:spcBef>
                <a:spcPts val="0"/>
              </a:spcBef>
              <a:spcAft>
                <a:spcPts val="0"/>
              </a:spcAft>
              <a:buSzPts val="1920"/>
              <a:buFont typeface="Arial"/>
              <a:buChar char="•"/>
            </a:pPr>
            <a:r>
              <a:rPr lang="en-US" sz="2400">
                <a:solidFill>
                  <a:schemeClr val="lt1"/>
                </a:solidFill>
              </a:rPr>
              <a:t>Complicated concept</a:t>
            </a:r>
            <a:endParaRPr/>
          </a:p>
          <a:p>
            <a:pPr indent="-171450" lvl="0" marL="171450" rtl="0" algn="l">
              <a:lnSpc>
                <a:spcPct val="90000"/>
              </a:lnSpc>
              <a:spcBef>
                <a:spcPts val="1080"/>
              </a:spcBef>
              <a:spcAft>
                <a:spcPts val="0"/>
              </a:spcAft>
              <a:buSzPts val="1920"/>
              <a:buFont typeface="Arial"/>
              <a:buChar char="•"/>
            </a:pPr>
            <a:r>
              <a:rPr lang="en-US" sz="2400">
                <a:solidFill>
                  <a:schemeClr val="lt1"/>
                </a:solidFill>
              </a:rPr>
              <a:t>Becomes less complicated only after using it many, many times. </a:t>
            </a:r>
            <a:endParaRPr/>
          </a:p>
          <a:p>
            <a:pPr indent="-171450" lvl="0" marL="171450" rtl="0" algn="l">
              <a:lnSpc>
                <a:spcPct val="90000"/>
              </a:lnSpc>
              <a:spcBef>
                <a:spcPts val="1080"/>
              </a:spcBef>
              <a:spcAft>
                <a:spcPts val="0"/>
              </a:spcAft>
              <a:buSzPts val="1920"/>
              <a:buFont typeface="Arial"/>
              <a:buChar char="•"/>
            </a:pPr>
            <a:r>
              <a:rPr lang="en-US" sz="2400">
                <a:solidFill>
                  <a:schemeClr val="lt1"/>
                </a:solidFill>
              </a:rPr>
              <a:t>Requires certain things on the part of the person or group of people (read jury) exercising it:  </a:t>
            </a:r>
            <a:endParaRPr/>
          </a:p>
          <a:p>
            <a:pPr indent="-171450" lvl="1" marL="628650" rtl="0" algn="l">
              <a:lnSpc>
                <a:spcPct val="90000"/>
              </a:lnSpc>
              <a:spcBef>
                <a:spcPts val="1080"/>
              </a:spcBef>
              <a:spcAft>
                <a:spcPts val="0"/>
              </a:spcAft>
              <a:buSzPts val="1920"/>
              <a:buFont typeface="Arial"/>
              <a:buChar char="•"/>
            </a:pPr>
            <a:r>
              <a:rPr lang="en-US" sz="2400">
                <a:solidFill>
                  <a:schemeClr val="lt1"/>
                </a:solidFill>
              </a:rPr>
              <a:t>Judgment</a:t>
            </a:r>
            <a:endParaRPr/>
          </a:p>
          <a:p>
            <a:pPr indent="-171450" lvl="1" marL="628650" rtl="0" algn="l">
              <a:lnSpc>
                <a:spcPct val="90000"/>
              </a:lnSpc>
              <a:spcBef>
                <a:spcPts val="1080"/>
              </a:spcBef>
              <a:spcAft>
                <a:spcPts val="0"/>
              </a:spcAft>
              <a:buSzPts val="1920"/>
              <a:buFont typeface="Arial"/>
              <a:buChar char="•"/>
            </a:pPr>
            <a:r>
              <a:rPr lang="en-US" sz="2400">
                <a:solidFill>
                  <a:schemeClr val="lt1"/>
                </a:solidFill>
              </a:rPr>
              <a:t>Discretion</a:t>
            </a:r>
            <a:endParaRPr/>
          </a:p>
          <a:p>
            <a:pPr indent="-171450" lvl="1" marL="628650" rtl="0" algn="l">
              <a:lnSpc>
                <a:spcPct val="90000"/>
              </a:lnSpc>
              <a:spcBef>
                <a:spcPts val="1080"/>
              </a:spcBef>
              <a:spcAft>
                <a:spcPts val="0"/>
              </a:spcAft>
              <a:buSzPts val="1920"/>
              <a:buFont typeface="Arial"/>
              <a:buChar char="•"/>
            </a:pPr>
            <a:r>
              <a:rPr lang="en-US" sz="2400">
                <a:solidFill>
                  <a:schemeClr val="lt1"/>
                </a:solidFill>
              </a:rPr>
              <a:t>Discernment</a:t>
            </a:r>
            <a:endParaRPr/>
          </a:p>
          <a:p>
            <a:pPr indent="-184150" lvl="0" marL="285750" rtl="0" algn="l">
              <a:lnSpc>
                <a:spcPct val="90000"/>
              </a:lnSpc>
              <a:spcBef>
                <a:spcPts val="1000"/>
              </a:spcBef>
              <a:spcAft>
                <a:spcPts val="0"/>
              </a:spcAft>
              <a:buSzPts val="1600"/>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7"/>
          <p:cNvSpPr txBox="1"/>
          <p:nvPr>
            <p:ph type="title"/>
          </p:nvPr>
        </p:nvSpPr>
        <p:spPr>
          <a:xfrm>
            <a:off x="684212" y="4487332"/>
            <a:ext cx="8534400" cy="1507067"/>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lt1"/>
              </a:buClr>
              <a:buSzPts val="3600"/>
              <a:buFont typeface="Century Gothic"/>
              <a:buNone/>
            </a:pPr>
            <a:r>
              <a:t/>
            </a:r>
            <a:endParaRPr/>
          </a:p>
        </p:txBody>
      </p:sp>
      <p:sp>
        <p:nvSpPr>
          <p:cNvPr id="187" name="Google Shape;187;p7"/>
          <p:cNvSpPr txBox="1"/>
          <p:nvPr>
            <p:ph idx="1" type="body"/>
          </p:nvPr>
        </p:nvSpPr>
        <p:spPr>
          <a:xfrm>
            <a:off x="684212" y="685800"/>
            <a:ext cx="8534400" cy="3615267"/>
          </a:xfrm>
          <a:prstGeom prst="rect">
            <a:avLst/>
          </a:prstGeom>
          <a:noFill/>
          <a:ln>
            <a:noFill/>
          </a:ln>
        </p:spPr>
        <p:txBody>
          <a:bodyPr anchorCtr="0" anchor="ctr" bIns="45700" lIns="91425" spcFirstLastPara="1" rIns="91425" wrap="square" tIns="45700">
            <a:normAutofit/>
          </a:bodyPr>
          <a:lstStyle/>
          <a:p>
            <a:pPr indent="-285750" lvl="0" marL="285750" rtl="0" algn="l">
              <a:spcBef>
                <a:spcPts val="0"/>
              </a:spcBef>
              <a:spcAft>
                <a:spcPts val="0"/>
              </a:spcAft>
              <a:buSzPts val="2560"/>
              <a:buChar char="▶"/>
            </a:pPr>
            <a:r>
              <a:rPr i="1" lang="en-US" sz="3200">
                <a:solidFill>
                  <a:schemeClr val="lt1"/>
                </a:solidFill>
              </a:rPr>
              <a:t>Determination regarding responsibility </a:t>
            </a:r>
            <a:r>
              <a:rPr lang="en-US" sz="3200">
                <a:solidFill>
                  <a:schemeClr val="lt1"/>
                </a:solidFill>
              </a:rPr>
              <a:t>– Decision-makers …must apply the [clear and convincing] standard of evidence…. Sec. 106.45(b)(7)</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8"/>
          <p:cNvSpPr txBox="1"/>
          <p:nvPr>
            <p:ph type="title"/>
          </p:nvPr>
        </p:nvSpPr>
        <p:spPr>
          <a:xfrm>
            <a:off x="684212" y="4487332"/>
            <a:ext cx="8534400" cy="1507067"/>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lt1"/>
              </a:buClr>
              <a:buSzPts val="3600"/>
              <a:buFont typeface="Century Gothic"/>
              <a:buNone/>
            </a:pPr>
            <a:r>
              <a:rPr lang="en-US"/>
              <a:t>PLU’S SEXUAL MISCONDUCT POLICY </a:t>
            </a:r>
            <a:endParaRPr/>
          </a:p>
        </p:txBody>
      </p:sp>
      <p:sp>
        <p:nvSpPr>
          <p:cNvPr id="194" name="Google Shape;194;p8"/>
          <p:cNvSpPr txBox="1"/>
          <p:nvPr>
            <p:ph idx="1" type="body"/>
          </p:nvPr>
        </p:nvSpPr>
        <p:spPr>
          <a:xfrm>
            <a:off x="684212" y="685800"/>
            <a:ext cx="8534400" cy="3615267"/>
          </a:xfrm>
          <a:prstGeom prst="rect">
            <a:avLst/>
          </a:prstGeom>
          <a:noFill/>
          <a:ln>
            <a:noFill/>
          </a:ln>
        </p:spPr>
        <p:txBody>
          <a:bodyPr anchorCtr="0" anchor="ctr" bIns="45700" lIns="91425" spcFirstLastPara="1" rIns="91425" wrap="square" tIns="45700">
            <a:normAutofit/>
          </a:bodyPr>
          <a:lstStyle/>
          <a:p>
            <a:pPr indent="-285750" lvl="0" marL="285750" rtl="0" algn="l">
              <a:spcBef>
                <a:spcPts val="0"/>
              </a:spcBef>
              <a:spcAft>
                <a:spcPts val="0"/>
              </a:spcAft>
              <a:buSzPts val="1600"/>
              <a:buChar char="▶"/>
            </a:pPr>
            <a:r>
              <a:rPr b="1" lang="en-US">
                <a:solidFill>
                  <a:schemeClr val="lt1"/>
                </a:solidFill>
              </a:rPr>
              <a:t>G. Standard of Proof</a:t>
            </a:r>
            <a:endParaRPr/>
          </a:p>
          <a:p>
            <a:pPr indent="-285750" lvl="0" marL="285750" rtl="0" algn="l">
              <a:spcBef>
                <a:spcPts val="1000"/>
              </a:spcBef>
              <a:spcAft>
                <a:spcPts val="0"/>
              </a:spcAft>
              <a:buSzPts val="1600"/>
              <a:buChar char="▶"/>
            </a:pPr>
            <a:r>
              <a:rPr lang="en-US">
                <a:solidFill>
                  <a:schemeClr val="lt1"/>
                </a:solidFill>
              </a:rPr>
              <a:t>The decision makers will make a decision of the alleged violation(s) based on the Clear and Convincing standard.  This standard requires that the information supporting a finding of responsible demonstrate that a particular fact is substantially more likely than not to be true.</a:t>
            </a:r>
            <a:r>
              <a:rPr lang="en-US">
                <a:solidFill>
                  <a:schemeClr val="dk1"/>
                </a:solidFill>
              </a:rPr>
              <a:t> </a:t>
            </a:r>
            <a:r>
              <a:rPr lang="en-US">
                <a:solidFill>
                  <a:schemeClr val="lt1"/>
                </a:solidFill>
              </a:rPr>
              <a:t>  Under this standards, individuals are presumed to have not engaged in a policy violation of sexual misconduct unless it is “substantially more likely than not” based on the information provided that a violation of the Prohibited Conduct did occur.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9"/>
          <p:cNvSpPr txBox="1"/>
          <p:nvPr>
            <p:ph type="title"/>
          </p:nvPr>
        </p:nvSpPr>
        <p:spPr>
          <a:xfrm>
            <a:off x="684212" y="4487332"/>
            <a:ext cx="8534400" cy="1507067"/>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lt1"/>
              </a:buClr>
              <a:buSzPts val="3600"/>
              <a:buFont typeface="Century Gothic"/>
              <a:buNone/>
            </a:pPr>
            <a:r>
              <a:rPr lang="en-US"/>
              <a:t>PLU’S STUDENT CODE OF CONDUCT PROCEDURES</a:t>
            </a:r>
            <a:endParaRPr/>
          </a:p>
        </p:txBody>
      </p:sp>
      <p:sp>
        <p:nvSpPr>
          <p:cNvPr id="200" name="Google Shape;200;p9"/>
          <p:cNvSpPr txBox="1"/>
          <p:nvPr>
            <p:ph idx="1" type="body"/>
          </p:nvPr>
        </p:nvSpPr>
        <p:spPr>
          <a:xfrm>
            <a:off x="684212" y="685800"/>
            <a:ext cx="8534400" cy="3615267"/>
          </a:xfrm>
          <a:prstGeom prst="rect">
            <a:avLst/>
          </a:prstGeom>
          <a:noFill/>
          <a:ln>
            <a:noFill/>
          </a:ln>
        </p:spPr>
        <p:txBody>
          <a:bodyPr anchorCtr="0" anchor="ctr" bIns="45700" lIns="91425" spcFirstLastPara="1" rIns="91425" wrap="square" tIns="45700">
            <a:normAutofit/>
          </a:bodyPr>
          <a:lstStyle/>
          <a:p>
            <a:pPr indent="-285750" lvl="0" marL="285750" rtl="0" algn="l">
              <a:spcBef>
                <a:spcPts val="0"/>
              </a:spcBef>
              <a:spcAft>
                <a:spcPts val="0"/>
              </a:spcAft>
              <a:buSzPts val="1600"/>
              <a:buChar char="▶"/>
            </a:pPr>
            <a:r>
              <a:rPr lang="en-US">
                <a:solidFill>
                  <a:schemeClr val="lt1"/>
                </a:solidFill>
              </a:rPr>
              <a:t>VI. DECISIONS</a:t>
            </a:r>
            <a:endParaRPr/>
          </a:p>
          <a:p>
            <a:pPr indent="-285750" lvl="0" marL="285750" rtl="0" algn="l">
              <a:spcBef>
                <a:spcPts val="1000"/>
              </a:spcBef>
              <a:spcAft>
                <a:spcPts val="0"/>
              </a:spcAft>
              <a:buSzPts val="1600"/>
              <a:buChar char="▶"/>
            </a:pPr>
            <a:r>
              <a:rPr lang="en-US">
                <a:solidFill>
                  <a:schemeClr val="lt1"/>
                </a:solidFill>
              </a:rPr>
              <a:t>Review Officers and Decision Makers for student code of conduct cases weigh information against the standard of “clear and convincing” and may come to one of the following decisions for each alleged violation: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lice">
  <a:themeElements>
    <a:clrScheme name="Slice">
      <a:dk1>
        <a:srgbClr val="000000"/>
      </a:dk1>
      <a:lt1>
        <a:srgbClr val="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2020-07-15T18:48:37Z</dcterms:created>
  <dc:creator>Zeeck, Valarie</dc:creator>
</cp:coreProperties>
</file>