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7620000" cx="10160000"/>
  <p:notesSz cx="7620000" cy="10160000"/>
  <p:embeddedFontLs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boldItalic.fntdata"/><Relationship Id="rId25" Type="http://schemas.openxmlformats.org/officeDocument/2006/relationships/font" Target="fonts/Roboto-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62000" y="4826000"/>
            <a:ext cx="6096000" cy="45720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 name="Shape 19"/>
        <p:cNvGrpSpPr/>
        <p:nvPr/>
      </p:nvGrpSpPr>
      <p:grpSpPr>
        <a:xfrm>
          <a:off x="0" y="0"/>
          <a:ext cx="0" cy="0"/>
          <a:chOff x="0" y="0"/>
          <a:chExt cx="0" cy="0"/>
        </a:xfrm>
      </p:grpSpPr>
      <p:sp>
        <p:nvSpPr>
          <p:cNvPr id="20" name="Google Shape;20;ge3b4473100_0_122:notes"/>
          <p:cNvSpPr/>
          <p:nvPr>
            <p:ph idx="2" type="sldImg"/>
          </p:nvPr>
        </p:nvSpPr>
        <p:spPr>
          <a:xfrm>
            <a:off x="1270250" y="762000"/>
            <a:ext cx="5080200" cy="3810000"/>
          </a:xfrm>
          <a:custGeom>
            <a:rect b="b" l="l" r="r" t="t"/>
            <a:pathLst>
              <a:path extrusionOk="0" h="120000" w="120000">
                <a:moveTo>
                  <a:pt x="0" y="0"/>
                </a:moveTo>
                <a:lnTo>
                  <a:pt x="120000" y="0"/>
                </a:lnTo>
                <a:lnTo>
                  <a:pt x="120000" y="120000"/>
                </a:lnTo>
                <a:lnTo>
                  <a:pt x="0" y="120000"/>
                </a:lnTo>
                <a:close/>
              </a:path>
            </a:pathLst>
          </a:custGeom>
        </p:spPr>
      </p:sp>
      <p:sp>
        <p:nvSpPr>
          <p:cNvPr id="21" name="Google Shape;21;ge3b4473100_0_122: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e3b4473100_0_74:notes"/>
          <p:cNvSpPr/>
          <p:nvPr>
            <p:ph idx="2" type="sldImg"/>
          </p:nvPr>
        </p:nvSpPr>
        <p:spPr>
          <a:xfrm>
            <a:off x="1270250" y="762000"/>
            <a:ext cx="5080200" cy="3810000"/>
          </a:xfrm>
          <a:custGeom>
            <a:rect b="b" l="l" r="r" t="t"/>
            <a:pathLst>
              <a:path extrusionOk="0" h="120000" w="120000">
                <a:moveTo>
                  <a:pt x="0" y="0"/>
                </a:moveTo>
                <a:lnTo>
                  <a:pt x="120000" y="0"/>
                </a:lnTo>
                <a:lnTo>
                  <a:pt x="120000" y="120000"/>
                </a:lnTo>
                <a:lnTo>
                  <a:pt x="0" y="120000"/>
                </a:lnTo>
                <a:close/>
              </a:path>
            </a:pathLst>
          </a:custGeom>
        </p:spPr>
      </p:sp>
      <p:sp>
        <p:nvSpPr>
          <p:cNvPr id="96" name="Google Shape;96;ge3b4473100_0_74: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e3b4473100_0_82:notes"/>
          <p:cNvSpPr/>
          <p:nvPr>
            <p:ph idx="2" type="sldImg"/>
          </p:nvPr>
        </p:nvSpPr>
        <p:spPr>
          <a:xfrm>
            <a:off x="1270250" y="762000"/>
            <a:ext cx="5080200" cy="3810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e3b4473100_0_82: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e3b4473100_0_33:notes"/>
          <p:cNvSpPr/>
          <p:nvPr>
            <p:ph idx="2" type="sldImg"/>
          </p:nvPr>
        </p:nvSpPr>
        <p:spPr>
          <a:xfrm>
            <a:off x="1270250" y="762000"/>
            <a:ext cx="5080200" cy="3810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e3b4473100_0_33: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e3b4473100_0_50:notes"/>
          <p:cNvSpPr/>
          <p:nvPr>
            <p:ph idx="2" type="sldImg"/>
          </p:nvPr>
        </p:nvSpPr>
        <p:spPr>
          <a:xfrm>
            <a:off x="1270250" y="762000"/>
            <a:ext cx="5080200" cy="3810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e3b4473100_0_50: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b813f524ff_1_10:notes"/>
          <p:cNvSpPr/>
          <p:nvPr>
            <p:ph idx="2" type="sldImg"/>
          </p:nvPr>
        </p:nvSpPr>
        <p:spPr>
          <a:xfrm>
            <a:off x="1270250" y="762000"/>
            <a:ext cx="5080200" cy="3810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b813f524ff_1_10: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e3b4473100_0_92:notes"/>
          <p:cNvSpPr/>
          <p:nvPr>
            <p:ph idx="2" type="sldImg"/>
          </p:nvPr>
        </p:nvSpPr>
        <p:spPr>
          <a:xfrm>
            <a:off x="1270250" y="762000"/>
            <a:ext cx="5080200" cy="3810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e3b4473100_0_92: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e3b4473100_0_101:notes"/>
          <p:cNvSpPr/>
          <p:nvPr>
            <p:ph idx="2" type="sldImg"/>
          </p:nvPr>
        </p:nvSpPr>
        <p:spPr>
          <a:xfrm>
            <a:off x="1270250" y="762000"/>
            <a:ext cx="5080200" cy="3810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e3b4473100_0_101: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e3b4473100_0_108:notes"/>
          <p:cNvSpPr/>
          <p:nvPr>
            <p:ph idx="2" type="sldImg"/>
          </p:nvPr>
        </p:nvSpPr>
        <p:spPr>
          <a:xfrm>
            <a:off x="1270250" y="762000"/>
            <a:ext cx="5080200" cy="3810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e3b4473100_0_108: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b813f524ff_1_2:notes"/>
          <p:cNvSpPr/>
          <p:nvPr>
            <p:ph idx="2" type="sldImg"/>
          </p:nvPr>
        </p:nvSpPr>
        <p:spPr>
          <a:xfrm>
            <a:off x="1270250" y="762000"/>
            <a:ext cx="5080200" cy="3810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b813f524ff_1_2: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 name="Shape 28"/>
        <p:cNvGrpSpPr/>
        <p:nvPr/>
      </p:nvGrpSpPr>
      <p:grpSpPr>
        <a:xfrm>
          <a:off x="0" y="0"/>
          <a:ext cx="0" cy="0"/>
          <a:chOff x="0" y="0"/>
          <a:chExt cx="0" cy="0"/>
        </a:xfrm>
      </p:grpSpPr>
      <p:sp>
        <p:nvSpPr>
          <p:cNvPr id="29" name="Google Shape;29;ge3b4473100_0_115:notes"/>
          <p:cNvSpPr/>
          <p:nvPr>
            <p:ph idx="2" type="sldImg"/>
          </p:nvPr>
        </p:nvSpPr>
        <p:spPr>
          <a:xfrm>
            <a:off x="1270250" y="762000"/>
            <a:ext cx="5080200" cy="3810000"/>
          </a:xfrm>
          <a:custGeom>
            <a:rect b="b" l="l" r="r" t="t"/>
            <a:pathLst>
              <a:path extrusionOk="0" h="120000" w="120000">
                <a:moveTo>
                  <a:pt x="0" y="0"/>
                </a:moveTo>
                <a:lnTo>
                  <a:pt x="120000" y="0"/>
                </a:lnTo>
                <a:lnTo>
                  <a:pt x="120000" y="120000"/>
                </a:lnTo>
                <a:lnTo>
                  <a:pt x="0" y="120000"/>
                </a:lnTo>
                <a:close/>
              </a:path>
            </a:pathLst>
          </a:custGeom>
        </p:spPr>
      </p:sp>
      <p:sp>
        <p:nvSpPr>
          <p:cNvPr id="30" name="Google Shape;30;ge3b4473100_0_115: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ge3c84ce442_0_0:notes"/>
          <p:cNvSpPr/>
          <p:nvPr>
            <p:ph idx="2" type="sldImg"/>
          </p:nvPr>
        </p:nvSpPr>
        <p:spPr>
          <a:xfrm>
            <a:off x="1270250" y="762000"/>
            <a:ext cx="5080200" cy="3810000"/>
          </a:xfrm>
          <a:custGeom>
            <a:rect b="b" l="l" r="r" t="t"/>
            <a:pathLst>
              <a:path extrusionOk="0" h="120000" w="120000">
                <a:moveTo>
                  <a:pt x="0" y="0"/>
                </a:moveTo>
                <a:lnTo>
                  <a:pt x="120000" y="0"/>
                </a:lnTo>
                <a:lnTo>
                  <a:pt x="120000" y="120000"/>
                </a:lnTo>
                <a:lnTo>
                  <a:pt x="0" y="120000"/>
                </a:lnTo>
                <a:close/>
              </a:path>
            </a:pathLst>
          </a:custGeom>
        </p:spPr>
      </p:sp>
      <p:sp>
        <p:nvSpPr>
          <p:cNvPr id="39" name="Google Shape;39;ge3c84ce442_0_0: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e3c84ce442_0_14:notes"/>
          <p:cNvSpPr/>
          <p:nvPr>
            <p:ph idx="2" type="sldImg"/>
          </p:nvPr>
        </p:nvSpPr>
        <p:spPr>
          <a:xfrm>
            <a:off x="1270250" y="762000"/>
            <a:ext cx="5080200" cy="3810000"/>
          </a:xfrm>
          <a:custGeom>
            <a:rect b="b" l="l" r="r" t="t"/>
            <a:pathLst>
              <a:path extrusionOk="0" h="120000" w="120000">
                <a:moveTo>
                  <a:pt x="0" y="0"/>
                </a:moveTo>
                <a:lnTo>
                  <a:pt x="120000" y="0"/>
                </a:lnTo>
                <a:lnTo>
                  <a:pt x="120000" y="120000"/>
                </a:lnTo>
                <a:lnTo>
                  <a:pt x="0" y="120000"/>
                </a:lnTo>
                <a:close/>
              </a:path>
            </a:pathLst>
          </a:custGeom>
        </p:spPr>
      </p:sp>
      <p:sp>
        <p:nvSpPr>
          <p:cNvPr id="48" name="Google Shape;48;ge3c84ce442_0_14: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i0:notes"/>
          <p:cNvSpPr/>
          <p:nvPr>
            <p:ph idx="2" type="sldImg"/>
          </p:nvPr>
        </p:nvSpPr>
        <p:spPr>
          <a:xfrm>
            <a:off x="1270250" y="762000"/>
            <a:ext cx="5080250" cy="3810000"/>
          </a:xfrm>
          <a:custGeom>
            <a:rect b="b" l="l" r="r" t="t"/>
            <a:pathLst>
              <a:path extrusionOk="0" h="120000" w="120000">
                <a:moveTo>
                  <a:pt x="0" y="0"/>
                </a:moveTo>
                <a:lnTo>
                  <a:pt x="120000" y="0"/>
                </a:lnTo>
                <a:lnTo>
                  <a:pt x="120000" y="120000"/>
                </a:lnTo>
                <a:lnTo>
                  <a:pt x="0" y="120000"/>
                </a:lnTo>
                <a:close/>
              </a:path>
            </a:pathLst>
          </a:custGeom>
        </p:spPr>
      </p:sp>
      <p:sp>
        <p:nvSpPr>
          <p:cNvPr id="57" name="Google Shape;57;i0: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e3b4473100_0_15:notes"/>
          <p:cNvSpPr/>
          <p:nvPr>
            <p:ph idx="2" type="sldImg"/>
          </p:nvPr>
        </p:nvSpPr>
        <p:spPr>
          <a:xfrm>
            <a:off x="1270250" y="762000"/>
            <a:ext cx="5080200" cy="3810000"/>
          </a:xfrm>
          <a:custGeom>
            <a:rect b="b" l="l" r="r" t="t"/>
            <a:pathLst>
              <a:path extrusionOk="0" h="120000" w="120000">
                <a:moveTo>
                  <a:pt x="0" y="0"/>
                </a:moveTo>
                <a:lnTo>
                  <a:pt x="120000" y="0"/>
                </a:lnTo>
                <a:lnTo>
                  <a:pt x="120000" y="120000"/>
                </a:lnTo>
                <a:lnTo>
                  <a:pt x="0" y="120000"/>
                </a:lnTo>
                <a:close/>
              </a:path>
            </a:pathLst>
          </a:custGeom>
        </p:spPr>
      </p:sp>
      <p:sp>
        <p:nvSpPr>
          <p:cNvPr id="64" name="Google Shape;64;ge3b4473100_0_15: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e3b4473100_0_21:notes"/>
          <p:cNvSpPr/>
          <p:nvPr>
            <p:ph idx="2" type="sldImg"/>
          </p:nvPr>
        </p:nvSpPr>
        <p:spPr>
          <a:xfrm>
            <a:off x="1270250" y="762000"/>
            <a:ext cx="5080200" cy="3810000"/>
          </a:xfrm>
          <a:custGeom>
            <a:rect b="b" l="l" r="r" t="t"/>
            <a:pathLst>
              <a:path extrusionOk="0" h="120000" w="120000">
                <a:moveTo>
                  <a:pt x="0" y="0"/>
                </a:moveTo>
                <a:lnTo>
                  <a:pt x="120000" y="0"/>
                </a:lnTo>
                <a:lnTo>
                  <a:pt x="120000" y="120000"/>
                </a:lnTo>
                <a:lnTo>
                  <a:pt x="0" y="120000"/>
                </a:lnTo>
                <a:close/>
              </a:path>
            </a:pathLst>
          </a:custGeom>
        </p:spPr>
      </p:sp>
      <p:sp>
        <p:nvSpPr>
          <p:cNvPr id="72" name="Google Shape;72;ge3b4473100_0_21: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e3b4473100_0_27:notes"/>
          <p:cNvSpPr/>
          <p:nvPr>
            <p:ph idx="2" type="sldImg"/>
          </p:nvPr>
        </p:nvSpPr>
        <p:spPr>
          <a:xfrm>
            <a:off x="1270250" y="762000"/>
            <a:ext cx="5080200" cy="3810000"/>
          </a:xfrm>
          <a:custGeom>
            <a:rect b="b" l="l" r="r" t="t"/>
            <a:pathLst>
              <a:path extrusionOk="0" h="120000" w="120000">
                <a:moveTo>
                  <a:pt x="0" y="0"/>
                </a:moveTo>
                <a:lnTo>
                  <a:pt x="120000" y="0"/>
                </a:lnTo>
                <a:lnTo>
                  <a:pt x="120000" y="120000"/>
                </a:lnTo>
                <a:lnTo>
                  <a:pt x="0" y="120000"/>
                </a:lnTo>
                <a:close/>
              </a:path>
            </a:pathLst>
          </a:custGeom>
        </p:spPr>
      </p:sp>
      <p:sp>
        <p:nvSpPr>
          <p:cNvPr id="80" name="Google Shape;80;ge3b4473100_0_27: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e3b4473100_0_67:notes"/>
          <p:cNvSpPr/>
          <p:nvPr>
            <p:ph idx="2" type="sldImg"/>
          </p:nvPr>
        </p:nvSpPr>
        <p:spPr>
          <a:xfrm>
            <a:off x="1270250" y="762000"/>
            <a:ext cx="5080200" cy="3810000"/>
          </a:xfrm>
          <a:custGeom>
            <a:rect b="b" l="l" r="r" t="t"/>
            <a:pathLst>
              <a:path extrusionOk="0" h="120000" w="120000">
                <a:moveTo>
                  <a:pt x="0" y="0"/>
                </a:moveTo>
                <a:lnTo>
                  <a:pt x="120000" y="0"/>
                </a:lnTo>
                <a:lnTo>
                  <a:pt x="120000" y="120000"/>
                </a:lnTo>
                <a:lnTo>
                  <a:pt x="0" y="120000"/>
                </a:lnTo>
                <a:close/>
              </a:path>
            </a:pathLst>
          </a:custGeom>
        </p:spPr>
      </p:sp>
      <p:sp>
        <p:nvSpPr>
          <p:cNvPr id="88" name="Google Shape;88;ge3b4473100_0_67: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66"/>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 name="Shape 7"/>
        <p:cNvGrpSpPr/>
        <p:nvPr/>
      </p:nvGrpSpPr>
      <p:grpSpPr>
        <a:xfrm>
          <a:off x="0" y="0"/>
          <a:ext cx="0" cy="0"/>
          <a:chOff x="0" y="0"/>
          <a:chExt cx="0" cy="0"/>
        </a:xfrm>
      </p:grpSpPr>
      <p:sp>
        <p:nvSpPr>
          <p:cNvPr id="8" name="Google Shape;8;p3"/>
          <p:cNvSpPr txBox="1"/>
          <p:nvPr>
            <p:ph type="ctrTitle"/>
          </p:nvPr>
        </p:nvSpPr>
        <p:spPr>
          <a:xfrm>
            <a:off x="914400" y="3048000"/>
            <a:ext cx="8331200" cy="12192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SzPts val="4800"/>
              <a:buChar char="●"/>
              <a:defRPr sz="4800"/>
            </a:lvl1pPr>
            <a:lvl2pPr lvl="1" algn="ctr">
              <a:spcBef>
                <a:spcPts val="0"/>
              </a:spcBef>
              <a:spcAft>
                <a:spcPts val="0"/>
              </a:spcAft>
              <a:buSzPts val="4800"/>
              <a:buChar char="○"/>
              <a:defRPr sz="4800"/>
            </a:lvl2pPr>
            <a:lvl3pPr lvl="2" algn="ctr">
              <a:spcBef>
                <a:spcPts val="0"/>
              </a:spcBef>
              <a:spcAft>
                <a:spcPts val="0"/>
              </a:spcAft>
              <a:buSzPts val="4800"/>
              <a:buChar char="■"/>
              <a:defRPr sz="4800"/>
            </a:lvl3pPr>
            <a:lvl4pPr lvl="3" algn="ctr">
              <a:spcBef>
                <a:spcPts val="0"/>
              </a:spcBef>
              <a:spcAft>
                <a:spcPts val="0"/>
              </a:spcAft>
              <a:buSzPts val="4800"/>
              <a:buChar char="●"/>
              <a:defRPr sz="4800"/>
            </a:lvl4pPr>
            <a:lvl5pPr lvl="4" algn="ctr">
              <a:spcBef>
                <a:spcPts val="0"/>
              </a:spcBef>
              <a:spcAft>
                <a:spcPts val="0"/>
              </a:spcAft>
              <a:buSzPts val="4800"/>
              <a:buChar char="○"/>
              <a:defRPr sz="4800"/>
            </a:lvl5pPr>
            <a:lvl6pPr lvl="5" algn="ctr">
              <a:spcBef>
                <a:spcPts val="0"/>
              </a:spcBef>
              <a:spcAft>
                <a:spcPts val="0"/>
              </a:spcAft>
              <a:buSzPts val="4800"/>
              <a:buChar char="■"/>
              <a:defRPr sz="4800"/>
            </a:lvl6pPr>
            <a:lvl7pPr lvl="6" algn="ctr">
              <a:spcBef>
                <a:spcPts val="0"/>
              </a:spcBef>
              <a:spcAft>
                <a:spcPts val="0"/>
              </a:spcAft>
              <a:buSzPts val="4800"/>
              <a:buChar char="●"/>
              <a:defRPr sz="4800"/>
            </a:lvl7pPr>
            <a:lvl8pPr lvl="7" algn="ctr">
              <a:spcBef>
                <a:spcPts val="0"/>
              </a:spcBef>
              <a:spcAft>
                <a:spcPts val="0"/>
              </a:spcAft>
              <a:buSzPts val="4800"/>
              <a:buChar char="○"/>
              <a:defRPr sz="4800"/>
            </a:lvl8pPr>
            <a:lvl9pPr lvl="8" algn="ctr">
              <a:spcBef>
                <a:spcPts val="0"/>
              </a:spcBef>
              <a:spcAft>
                <a:spcPts val="0"/>
              </a:spcAft>
              <a:buSzPts val="4800"/>
              <a:buChar char="■"/>
              <a:defRPr sz="4800"/>
            </a:lvl9pPr>
          </a:lstStyle>
          <a:p/>
        </p:txBody>
      </p:sp>
      <p:sp>
        <p:nvSpPr>
          <p:cNvPr id="9" name="Google Shape;9;p3"/>
          <p:cNvSpPr txBox="1"/>
          <p:nvPr>
            <p:ph idx="1" type="subTitle"/>
          </p:nvPr>
        </p:nvSpPr>
        <p:spPr>
          <a:xfrm>
            <a:off x="1828800" y="4572000"/>
            <a:ext cx="6502400" cy="9144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SzPts val="3200"/>
              <a:buChar char="●"/>
              <a:defRPr sz="3200"/>
            </a:lvl1pPr>
            <a:lvl2pPr lvl="1" algn="ctr">
              <a:spcBef>
                <a:spcPts val="0"/>
              </a:spcBef>
              <a:spcAft>
                <a:spcPts val="0"/>
              </a:spcAft>
              <a:buSzPts val="3200"/>
              <a:buChar char="○"/>
              <a:defRPr sz="3200"/>
            </a:lvl2pPr>
            <a:lvl3pPr lvl="2" algn="ctr">
              <a:spcBef>
                <a:spcPts val="0"/>
              </a:spcBef>
              <a:spcAft>
                <a:spcPts val="0"/>
              </a:spcAft>
              <a:buSzPts val="3200"/>
              <a:buChar char="■"/>
              <a:defRPr sz="3200"/>
            </a:lvl3pPr>
            <a:lvl4pPr lvl="3" algn="ctr">
              <a:spcBef>
                <a:spcPts val="0"/>
              </a:spcBef>
              <a:spcAft>
                <a:spcPts val="0"/>
              </a:spcAft>
              <a:buSzPts val="3200"/>
              <a:buChar char="●"/>
              <a:defRPr sz="3200"/>
            </a:lvl4pPr>
            <a:lvl5pPr lvl="4" algn="ctr">
              <a:spcBef>
                <a:spcPts val="0"/>
              </a:spcBef>
              <a:spcAft>
                <a:spcPts val="0"/>
              </a:spcAft>
              <a:buSzPts val="3200"/>
              <a:buChar char="○"/>
              <a:defRPr sz="3200"/>
            </a:lvl5pPr>
            <a:lvl6pPr lvl="5" algn="ctr">
              <a:spcBef>
                <a:spcPts val="0"/>
              </a:spcBef>
              <a:spcAft>
                <a:spcPts val="0"/>
              </a:spcAft>
              <a:buSzPts val="3200"/>
              <a:buChar char="■"/>
              <a:defRPr sz="3200"/>
            </a:lvl6pPr>
            <a:lvl7pPr lvl="6" algn="ctr">
              <a:spcBef>
                <a:spcPts val="0"/>
              </a:spcBef>
              <a:spcAft>
                <a:spcPts val="0"/>
              </a:spcAft>
              <a:buSzPts val="3200"/>
              <a:buChar char="●"/>
              <a:defRPr sz="3200"/>
            </a:lvl7pPr>
            <a:lvl8pPr lvl="7" algn="ctr">
              <a:spcBef>
                <a:spcPts val="0"/>
              </a:spcBef>
              <a:spcAft>
                <a:spcPts val="0"/>
              </a:spcAft>
              <a:buSzPts val="3200"/>
              <a:buChar char="○"/>
              <a:defRPr sz="3200"/>
            </a:lvl8pPr>
            <a:lvl9pPr lvl="8" algn="ctr">
              <a:spcBef>
                <a:spcPts val="0"/>
              </a:spcBef>
              <a:spcAft>
                <a:spcPts val="0"/>
              </a:spcAft>
              <a:buSzPts val="3200"/>
              <a:buChar char="■"/>
              <a:defRPr sz="32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 name="Shape 10"/>
        <p:cNvGrpSpPr/>
        <p:nvPr/>
      </p:nvGrpSpPr>
      <p:grpSpPr>
        <a:xfrm>
          <a:off x="0" y="0"/>
          <a:ext cx="0" cy="0"/>
          <a:chOff x="0" y="0"/>
          <a:chExt cx="0" cy="0"/>
        </a:xfrm>
      </p:grpSpPr>
      <p:sp>
        <p:nvSpPr>
          <p:cNvPr id="11" name="Google Shape;11;p4"/>
          <p:cNvSpPr txBox="1"/>
          <p:nvPr>
            <p:ph type="title"/>
          </p:nvPr>
        </p:nvSpPr>
        <p:spPr>
          <a:xfrm>
            <a:off x="304800" y="304800"/>
            <a:ext cx="9550400" cy="914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4267"/>
              <a:buChar char="●"/>
              <a:defRPr sz="4266"/>
            </a:lvl1pPr>
            <a:lvl2pPr lvl="1">
              <a:spcBef>
                <a:spcPts val="0"/>
              </a:spcBef>
              <a:spcAft>
                <a:spcPts val="0"/>
              </a:spcAft>
              <a:buSzPts val="4267"/>
              <a:buChar char="○"/>
              <a:defRPr sz="4266"/>
            </a:lvl2pPr>
            <a:lvl3pPr lvl="2">
              <a:spcBef>
                <a:spcPts val="0"/>
              </a:spcBef>
              <a:spcAft>
                <a:spcPts val="0"/>
              </a:spcAft>
              <a:buSzPts val="4267"/>
              <a:buChar char="■"/>
              <a:defRPr sz="4266"/>
            </a:lvl3pPr>
            <a:lvl4pPr lvl="3">
              <a:spcBef>
                <a:spcPts val="0"/>
              </a:spcBef>
              <a:spcAft>
                <a:spcPts val="0"/>
              </a:spcAft>
              <a:buSzPts val="4267"/>
              <a:buChar char="●"/>
              <a:defRPr sz="4266"/>
            </a:lvl4pPr>
            <a:lvl5pPr lvl="4">
              <a:spcBef>
                <a:spcPts val="0"/>
              </a:spcBef>
              <a:spcAft>
                <a:spcPts val="0"/>
              </a:spcAft>
              <a:buSzPts val="4267"/>
              <a:buChar char="○"/>
              <a:defRPr sz="4266"/>
            </a:lvl5pPr>
            <a:lvl6pPr lvl="5">
              <a:spcBef>
                <a:spcPts val="0"/>
              </a:spcBef>
              <a:spcAft>
                <a:spcPts val="0"/>
              </a:spcAft>
              <a:buSzPts val="4267"/>
              <a:buChar char="■"/>
              <a:defRPr sz="4266"/>
            </a:lvl6pPr>
            <a:lvl7pPr lvl="6">
              <a:spcBef>
                <a:spcPts val="0"/>
              </a:spcBef>
              <a:spcAft>
                <a:spcPts val="0"/>
              </a:spcAft>
              <a:buSzPts val="4267"/>
              <a:buChar char="●"/>
              <a:defRPr sz="4266"/>
            </a:lvl7pPr>
            <a:lvl8pPr lvl="7">
              <a:spcBef>
                <a:spcPts val="0"/>
              </a:spcBef>
              <a:spcAft>
                <a:spcPts val="0"/>
              </a:spcAft>
              <a:buSzPts val="4267"/>
              <a:buChar char="○"/>
              <a:defRPr sz="4266"/>
            </a:lvl8pPr>
            <a:lvl9pPr lvl="8">
              <a:spcBef>
                <a:spcPts val="0"/>
              </a:spcBef>
              <a:spcAft>
                <a:spcPts val="0"/>
              </a:spcAft>
              <a:buSzPts val="4267"/>
              <a:buChar char="■"/>
              <a:defRPr sz="4266"/>
            </a:lvl9pPr>
          </a:lstStyle>
          <a:p/>
        </p:txBody>
      </p:sp>
      <p:sp>
        <p:nvSpPr>
          <p:cNvPr id="12" name="Google Shape;12;p4"/>
          <p:cNvSpPr txBox="1"/>
          <p:nvPr>
            <p:ph idx="1" type="body"/>
          </p:nvPr>
        </p:nvSpPr>
        <p:spPr>
          <a:xfrm>
            <a:off x="304800" y="1828800"/>
            <a:ext cx="9550400" cy="5486400"/>
          </a:xfrm>
          <a:prstGeom prst="rect">
            <a:avLst/>
          </a:prstGeom>
          <a:noFill/>
          <a:ln>
            <a:noFill/>
          </a:ln>
        </p:spPr>
        <p:txBody>
          <a:bodyPr anchorCtr="0" anchor="t" bIns="91425" lIns="91425" spcFirstLastPara="1" rIns="91425" wrap="square" tIns="91425">
            <a:noAutofit/>
          </a:bodyPr>
          <a:lstStyle>
            <a:lvl1pPr indent="-397933" lvl="0" marL="457200">
              <a:spcBef>
                <a:spcPts val="0"/>
              </a:spcBef>
              <a:spcAft>
                <a:spcPts val="0"/>
              </a:spcAft>
              <a:buSzPts val="2667"/>
              <a:buChar char="●"/>
              <a:defRPr sz="2666"/>
            </a:lvl1pPr>
            <a:lvl2pPr indent="-397933" lvl="1" marL="914400">
              <a:spcBef>
                <a:spcPts val="0"/>
              </a:spcBef>
              <a:spcAft>
                <a:spcPts val="0"/>
              </a:spcAft>
              <a:buSzPts val="2667"/>
              <a:buChar char="○"/>
              <a:defRPr sz="2666"/>
            </a:lvl2pPr>
            <a:lvl3pPr indent="-397933" lvl="2" marL="1371600">
              <a:spcBef>
                <a:spcPts val="0"/>
              </a:spcBef>
              <a:spcAft>
                <a:spcPts val="0"/>
              </a:spcAft>
              <a:buSzPts val="2667"/>
              <a:buChar char="■"/>
              <a:defRPr sz="2666"/>
            </a:lvl3pPr>
            <a:lvl4pPr indent="-397933" lvl="3" marL="1828800">
              <a:spcBef>
                <a:spcPts val="0"/>
              </a:spcBef>
              <a:spcAft>
                <a:spcPts val="0"/>
              </a:spcAft>
              <a:buSzPts val="2667"/>
              <a:buChar char="●"/>
              <a:defRPr sz="2666"/>
            </a:lvl4pPr>
            <a:lvl5pPr indent="-397933" lvl="4" marL="2286000">
              <a:spcBef>
                <a:spcPts val="0"/>
              </a:spcBef>
              <a:spcAft>
                <a:spcPts val="0"/>
              </a:spcAft>
              <a:buSzPts val="2667"/>
              <a:buChar char="○"/>
              <a:defRPr sz="2666"/>
            </a:lvl5pPr>
            <a:lvl6pPr indent="-397933" lvl="5" marL="2743200">
              <a:spcBef>
                <a:spcPts val="0"/>
              </a:spcBef>
              <a:spcAft>
                <a:spcPts val="0"/>
              </a:spcAft>
              <a:buSzPts val="2667"/>
              <a:buChar char="■"/>
              <a:defRPr sz="2666"/>
            </a:lvl6pPr>
            <a:lvl7pPr indent="-397933" lvl="6" marL="3200400">
              <a:spcBef>
                <a:spcPts val="0"/>
              </a:spcBef>
              <a:spcAft>
                <a:spcPts val="0"/>
              </a:spcAft>
              <a:buSzPts val="2667"/>
              <a:buChar char="●"/>
              <a:defRPr sz="2666"/>
            </a:lvl7pPr>
            <a:lvl8pPr indent="-397933" lvl="7" marL="3657600">
              <a:spcBef>
                <a:spcPts val="0"/>
              </a:spcBef>
              <a:spcAft>
                <a:spcPts val="0"/>
              </a:spcAft>
              <a:buSzPts val="2667"/>
              <a:buChar char="○"/>
              <a:defRPr sz="2666"/>
            </a:lvl8pPr>
            <a:lvl9pPr indent="-397933" lvl="8" marL="4114800">
              <a:spcBef>
                <a:spcPts val="0"/>
              </a:spcBef>
              <a:spcAft>
                <a:spcPts val="0"/>
              </a:spcAft>
              <a:buSzPts val="2667"/>
              <a:buChar char="■"/>
              <a:defRPr sz="2666"/>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 name="Shape 13"/>
        <p:cNvGrpSpPr/>
        <p:nvPr/>
      </p:nvGrpSpPr>
      <p:grpSpPr>
        <a:xfrm>
          <a:off x="0" y="0"/>
          <a:ext cx="0" cy="0"/>
          <a:chOff x="0" y="0"/>
          <a:chExt cx="0" cy="0"/>
        </a:xfrm>
      </p:grpSpPr>
      <p:sp>
        <p:nvSpPr>
          <p:cNvPr id="14" name="Google Shape;14;p5"/>
          <p:cNvSpPr txBox="1"/>
          <p:nvPr>
            <p:ph type="title"/>
          </p:nvPr>
        </p:nvSpPr>
        <p:spPr>
          <a:xfrm>
            <a:off x="304800" y="304800"/>
            <a:ext cx="9550400" cy="914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4267"/>
              <a:buChar char="●"/>
              <a:defRPr sz="4266"/>
            </a:lvl1pPr>
            <a:lvl2pPr lvl="1">
              <a:spcBef>
                <a:spcPts val="0"/>
              </a:spcBef>
              <a:spcAft>
                <a:spcPts val="0"/>
              </a:spcAft>
              <a:buSzPts val="4267"/>
              <a:buChar char="○"/>
              <a:defRPr sz="4266"/>
            </a:lvl2pPr>
            <a:lvl3pPr lvl="2">
              <a:spcBef>
                <a:spcPts val="0"/>
              </a:spcBef>
              <a:spcAft>
                <a:spcPts val="0"/>
              </a:spcAft>
              <a:buSzPts val="4267"/>
              <a:buChar char="■"/>
              <a:defRPr sz="4266"/>
            </a:lvl3pPr>
            <a:lvl4pPr lvl="3">
              <a:spcBef>
                <a:spcPts val="0"/>
              </a:spcBef>
              <a:spcAft>
                <a:spcPts val="0"/>
              </a:spcAft>
              <a:buSzPts val="4267"/>
              <a:buChar char="●"/>
              <a:defRPr sz="4266"/>
            </a:lvl4pPr>
            <a:lvl5pPr lvl="4">
              <a:spcBef>
                <a:spcPts val="0"/>
              </a:spcBef>
              <a:spcAft>
                <a:spcPts val="0"/>
              </a:spcAft>
              <a:buSzPts val="4267"/>
              <a:buChar char="○"/>
              <a:defRPr sz="4266"/>
            </a:lvl5pPr>
            <a:lvl6pPr lvl="5">
              <a:spcBef>
                <a:spcPts val="0"/>
              </a:spcBef>
              <a:spcAft>
                <a:spcPts val="0"/>
              </a:spcAft>
              <a:buSzPts val="4267"/>
              <a:buChar char="■"/>
              <a:defRPr sz="4266"/>
            </a:lvl6pPr>
            <a:lvl7pPr lvl="6">
              <a:spcBef>
                <a:spcPts val="0"/>
              </a:spcBef>
              <a:spcAft>
                <a:spcPts val="0"/>
              </a:spcAft>
              <a:buSzPts val="4267"/>
              <a:buChar char="●"/>
              <a:defRPr sz="4266"/>
            </a:lvl7pPr>
            <a:lvl8pPr lvl="7">
              <a:spcBef>
                <a:spcPts val="0"/>
              </a:spcBef>
              <a:spcAft>
                <a:spcPts val="0"/>
              </a:spcAft>
              <a:buSzPts val="4267"/>
              <a:buChar char="○"/>
              <a:defRPr sz="4266"/>
            </a:lvl8pPr>
            <a:lvl9pPr lvl="8">
              <a:spcBef>
                <a:spcPts val="0"/>
              </a:spcBef>
              <a:spcAft>
                <a:spcPts val="0"/>
              </a:spcAft>
              <a:buSzPts val="4267"/>
              <a:buChar char="■"/>
              <a:defRPr sz="4266"/>
            </a:lvl9pPr>
          </a:lstStyle>
          <a:p/>
        </p:txBody>
      </p:sp>
      <p:sp>
        <p:nvSpPr>
          <p:cNvPr id="15" name="Google Shape;15;p5"/>
          <p:cNvSpPr txBox="1"/>
          <p:nvPr>
            <p:ph idx="1" type="body"/>
          </p:nvPr>
        </p:nvSpPr>
        <p:spPr>
          <a:xfrm>
            <a:off x="304800" y="1828800"/>
            <a:ext cx="4470400" cy="5486400"/>
          </a:xfrm>
          <a:prstGeom prst="rect">
            <a:avLst/>
          </a:prstGeom>
          <a:noFill/>
          <a:ln>
            <a:noFill/>
          </a:ln>
        </p:spPr>
        <p:txBody>
          <a:bodyPr anchorCtr="0" anchor="t" bIns="91425" lIns="91425" spcFirstLastPara="1" rIns="91425" wrap="square" tIns="91425">
            <a:noAutofit/>
          </a:bodyPr>
          <a:lstStyle>
            <a:lvl1pPr indent="-397933" lvl="0" marL="457200">
              <a:spcBef>
                <a:spcPts val="0"/>
              </a:spcBef>
              <a:spcAft>
                <a:spcPts val="0"/>
              </a:spcAft>
              <a:buSzPts val="2667"/>
              <a:buChar char="●"/>
              <a:defRPr sz="2666"/>
            </a:lvl1pPr>
            <a:lvl2pPr indent="-397933" lvl="1" marL="914400">
              <a:spcBef>
                <a:spcPts val="0"/>
              </a:spcBef>
              <a:spcAft>
                <a:spcPts val="0"/>
              </a:spcAft>
              <a:buSzPts val="2667"/>
              <a:buChar char="○"/>
              <a:defRPr sz="2666"/>
            </a:lvl2pPr>
            <a:lvl3pPr indent="-397933" lvl="2" marL="1371600">
              <a:spcBef>
                <a:spcPts val="0"/>
              </a:spcBef>
              <a:spcAft>
                <a:spcPts val="0"/>
              </a:spcAft>
              <a:buSzPts val="2667"/>
              <a:buChar char="■"/>
              <a:defRPr sz="2666"/>
            </a:lvl3pPr>
            <a:lvl4pPr indent="-397933" lvl="3" marL="1828800">
              <a:spcBef>
                <a:spcPts val="0"/>
              </a:spcBef>
              <a:spcAft>
                <a:spcPts val="0"/>
              </a:spcAft>
              <a:buSzPts val="2667"/>
              <a:buChar char="●"/>
              <a:defRPr sz="2666"/>
            </a:lvl4pPr>
            <a:lvl5pPr indent="-397933" lvl="4" marL="2286000">
              <a:spcBef>
                <a:spcPts val="0"/>
              </a:spcBef>
              <a:spcAft>
                <a:spcPts val="0"/>
              </a:spcAft>
              <a:buSzPts val="2667"/>
              <a:buChar char="○"/>
              <a:defRPr sz="2666"/>
            </a:lvl5pPr>
            <a:lvl6pPr indent="-397933" lvl="5" marL="2743200">
              <a:spcBef>
                <a:spcPts val="0"/>
              </a:spcBef>
              <a:spcAft>
                <a:spcPts val="0"/>
              </a:spcAft>
              <a:buSzPts val="2667"/>
              <a:buChar char="■"/>
              <a:defRPr sz="2666"/>
            </a:lvl6pPr>
            <a:lvl7pPr indent="-397933" lvl="6" marL="3200400">
              <a:spcBef>
                <a:spcPts val="0"/>
              </a:spcBef>
              <a:spcAft>
                <a:spcPts val="0"/>
              </a:spcAft>
              <a:buSzPts val="2667"/>
              <a:buChar char="●"/>
              <a:defRPr sz="2666"/>
            </a:lvl7pPr>
            <a:lvl8pPr indent="-397933" lvl="7" marL="3657600">
              <a:spcBef>
                <a:spcPts val="0"/>
              </a:spcBef>
              <a:spcAft>
                <a:spcPts val="0"/>
              </a:spcAft>
              <a:buSzPts val="2667"/>
              <a:buChar char="○"/>
              <a:defRPr sz="2666"/>
            </a:lvl8pPr>
            <a:lvl9pPr indent="-397933" lvl="8" marL="4114800">
              <a:spcBef>
                <a:spcPts val="0"/>
              </a:spcBef>
              <a:spcAft>
                <a:spcPts val="0"/>
              </a:spcAft>
              <a:buSzPts val="2667"/>
              <a:buChar char="■"/>
              <a:defRPr sz="2666"/>
            </a:lvl9pPr>
          </a:lstStyle>
          <a:p/>
        </p:txBody>
      </p:sp>
      <p:sp>
        <p:nvSpPr>
          <p:cNvPr id="16" name="Google Shape;16;p5"/>
          <p:cNvSpPr txBox="1"/>
          <p:nvPr>
            <p:ph idx="2" type="body"/>
          </p:nvPr>
        </p:nvSpPr>
        <p:spPr>
          <a:xfrm>
            <a:off x="5384800" y="1828800"/>
            <a:ext cx="4470400" cy="5486400"/>
          </a:xfrm>
          <a:prstGeom prst="rect">
            <a:avLst/>
          </a:prstGeom>
          <a:noFill/>
          <a:ln>
            <a:noFill/>
          </a:ln>
        </p:spPr>
        <p:txBody>
          <a:bodyPr anchorCtr="0" anchor="t" bIns="91425" lIns="91425" spcFirstLastPara="1" rIns="91425" wrap="square" tIns="91425">
            <a:noAutofit/>
          </a:bodyPr>
          <a:lstStyle>
            <a:lvl1pPr indent="-397933" lvl="0" marL="457200">
              <a:spcBef>
                <a:spcPts val="0"/>
              </a:spcBef>
              <a:spcAft>
                <a:spcPts val="0"/>
              </a:spcAft>
              <a:buSzPts val="2667"/>
              <a:buChar char="●"/>
              <a:defRPr sz="2666"/>
            </a:lvl1pPr>
            <a:lvl2pPr indent="-397933" lvl="1" marL="914400">
              <a:spcBef>
                <a:spcPts val="0"/>
              </a:spcBef>
              <a:spcAft>
                <a:spcPts val="0"/>
              </a:spcAft>
              <a:buSzPts val="2667"/>
              <a:buChar char="○"/>
              <a:defRPr sz="2666"/>
            </a:lvl2pPr>
            <a:lvl3pPr indent="-397933" lvl="2" marL="1371600">
              <a:spcBef>
                <a:spcPts val="0"/>
              </a:spcBef>
              <a:spcAft>
                <a:spcPts val="0"/>
              </a:spcAft>
              <a:buSzPts val="2667"/>
              <a:buChar char="■"/>
              <a:defRPr sz="2666"/>
            </a:lvl3pPr>
            <a:lvl4pPr indent="-397933" lvl="3" marL="1828800">
              <a:spcBef>
                <a:spcPts val="0"/>
              </a:spcBef>
              <a:spcAft>
                <a:spcPts val="0"/>
              </a:spcAft>
              <a:buSzPts val="2667"/>
              <a:buChar char="●"/>
              <a:defRPr sz="2666"/>
            </a:lvl4pPr>
            <a:lvl5pPr indent="-397933" lvl="4" marL="2286000">
              <a:spcBef>
                <a:spcPts val="0"/>
              </a:spcBef>
              <a:spcAft>
                <a:spcPts val="0"/>
              </a:spcAft>
              <a:buSzPts val="2667"/>
              <a:buChar char="○"/>
              <a:defRPr sz="2666"/>
            </a:lvl5pPr>
            <a:lvl6pPr indent="-397933" lvl="5" marL="2743200">
              <a:spcBef>
                <a:spcPts val="0"/>
              </a:spcBef>
              <a:spcAft>
                <a:spcPts val="0"/>
              </a:spcAft>
              <a:buSzPts val="2667"/>
              <a:buChar char="■"/>
              <a:defRPr sz="2666"/>
            </a:lvl6pPr>
            <a:lvl7pPr indent="-397933" lvl="6" marL="3200400">
              <a:spcBef>
                <a:spcPts val="0"/>
              </a:spcBef>
              <a:spcAft>
                <a:spcPts val="0"/>
              </a:spcAft>
              <a:buSzPts val="2667"/>
              <a:buChar char="●"/>
              <a:defRPr sz="2666"/>
            </a:lvl7pPr>
            <a:lvl8pPr indent="-397933" lvl="7" marL="3657600">
              <a:spcBef>
                <a:spcPts val="0"/>
              </a:spcBef>
              <a:spcAft>
                <a:spcPts val="0"/>
              </a:spcAft>
              <a:buSzPts val="2667"/>
              <a:buChar char="○"/>
              <a:defRPr sz="2666"/>
            </a:lvl8pPr>
            <a:lvl9pPr indent="-397933" lvl="8" marL="4114800">
              <a:spcBef>
                <a:spcPts val="0"/>
              </a:spcBef>
              <a:spcAft>
                <a:spcPts val="0"/>
              </a:spcAft>
              <a:buSzPts val="2667"/>
              <a:buChar char="■"/>
              <a:defRPr sz="2666"/>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 name="Shape 17"/>
        <p:cNvGrpSpPr/>
        <p:nvPr/>
      </p:nvGrpSpPr>
      <p:grpSpPr>
        <a:xfrm>
          <a:off x="0" y="0"/>
          <a:ext cx="0" cy="0"/>
          <a:chOff x="0" y="0"/>
          <a:chExt cx="0" cy="0"/>
        </a:xfrm>
      </p:grpSpPr>
      <p:sp>
        <p:nvSpPr>
          <p:cNvPr id="18" name="Google Shape;18;p6"/>
          <p:cNvSpPr txBox="1"/>
          <p:nvPr>
            <p:ph idx="1" type="body"/>
          </p:nvPr>
        </p:nvSpPr>
        <p:spPr>
          <a:xfrm>
            <a:off x="304800" y="6705600"/>
            <a:ext cx="9550400" cy="609600"/>
          </a:xfrm>
          <a:prstGeom prst="rect">
            <a:avLst/>
          </a:prstGeom>
          <a:noFill/>
          <a:ln>
            <a:noFill/>
          </a:ln>
        </p:spPr>
        <p:txBody>
          <a:bodyPr anchorCtr="0" anchor="t" bIns="91425" lIns="91425" spcFirstLastPara="1" rIns="91425" wrap="square" tIns="91425">
            <a:noAutofit/>
          </a:bodyPr>
          <a:lstStyle>
            <a:lvl1pPr indent="-431800" lvl="0" marL="457200" algn="ctr">
              <a:spcBef>
                <a:spcPts val="0"/>
              </a:spcBef>
              <a:spcAft>
                <a:spcPts val="0"/>
              </a:spcAft>
              <a:buSzPts val="3200"/>
              <a:buChar char="●"/>
              <a:defRPr sz="3200"/>
            </a:lvl1pPr>
            <a:lvl2pPr indent="-431800" lvl="1" marL="914400" algn="ctr">
              <a:spcBef>
                <a:spcPts val="0"/>
              </a:spcBef>
              <a:spcAft>
                <a:spcPts val="0"/>
              </a:spcAft>
              <a:buSzPts val="3200"/>
              <a:buChar char="○"/>
              <a:defRPr sz="3200"/>
            </a:lvl2pPr>
            <a:lvl3pPr indent="-431800" lvl="2" marL="1371600" algn="ctr">
              <a:spcBef>
                <a:spcPts val="0"/>
              </a:spcBef>
              <a:spcAft>
                <a:spcPts val="0"/>
              </a:spcAft>
              <a:buSzPts val="3200"/>
              <a:buChar char="■"/>
              <a:defRPr sz="3200"/>
            </a:lvl3pPr>
            <a:lvl4pPr indent="-431800" lvl="3" marL="1828800" algn="ctr">
              <a:spcBef>
                <a:spcPts val="0"/>
              </a:spcBef>
              <a:spcAft>
                <a:spcPts val="0"/>
              </a:spcAft>
              <a:buSzPts val="3200"/>
              <a:buChar char="●"/>
              <a:defRPr sz="3200"/>
            </a:lvl4pPr>
            <a:lvl5pPr indent="-431800" lvl="4" marL="2286000" algn="ctr">
              <a:spcBef>
                <a:spcPts val="0"/>
              </a:spcBef>
              <a:spcAft>
                <a:spcPts val="0"/>
              </a:spcAft>
              <a:buSzPts val="3200"/>
              <a:buChar char="○"/>
              <a:defRPr sz="3200"/>
            </a:lvl5pPr>
            <a:lvl6pPr indent="-431800" lvl="5" marL="2743200" algn="ctr">
              <a:spcBef>
                <a:spcPts val="0"/>
              </a:spcBef>
              <a:spcAft>
                <a:spcPts val="0"/>
              </a:spcAft>
              <a:buSzPts val="3200"/>
              <a:buChar char="■"/>
              <a:defRPr sz="3200"/>
            </a:lvl6pPr>
            <a:lvl7pPr indent="-431800" lvl="6" marL="3200400" algn="ctr">
              <a:spcBef>
                <a:spcPts val="0"/>
              </a:spcBef>
              <a:spcAft>
                <a:spcPts val="0"/>
              </a:spcAft>
              <a:buSzPts val="3200"/>
              <a:buChar char="●"/>
              <a:defRPr sz="3200"/>
            </a:lvl7pPr>
            <a:lvl8pPr indent="-431800" lvl="7" marL="3657600" algn="ctr">
              <a:spcBef>
                <a:spcPts val="0"/>
              </a:spcBef>
              <a:spcAft>
                <a:spcPts val="0"/>
              </a:spcAft>
              <a:buSzPts val="3200"/>
              <a:buChar char="○"/>
              <a:defRPr sz="3200"/>
            </a:lvl8pPr>
            <a:lvl9pPr indent="-431800" lvl="8" marL="4114800" algn="ctr">
              <a:spcBef>
                <a:spcPts val="0"/>
              </a:spcBef>
              <a:spcAft>
                <a:spcPts val="0"/>
              </a:spcAft>
              <a:buSzPts val="3200"/>
              <a:buChar char="■"/>
              <a:defRPr sz="3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mc:AlternateContent>
    <mc:Choice Requires="p14">
      <p:transition spd="med" p14:dur="600">
        <p:fade/>
      </p:transition>
    </mc:Choice>
    <mc:Fallback>
      <p:transition spd="med">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 name="Shape 22"/>
        <p:cNvGrpSpPr/>
        <p:nvPr/>
      </p:nvGrpSpPr>
      <p:grpSpPr>
        <a:xfrm>
          <a:off x="0" y="0"/>
          <a:ext cx="0" cy="0"/>
          <a:chOff x="0" y="0"/>
          <a:chExt cx="0" cy="0"/>
        </a:xfrm>
      </p:grpSpPr>
      <p:sp>
        <p:nvSpPr>
          <p:cNvPr id="23" name="Google Shape;23;p7"/>
          <p:cNvSpPr txBox="1"/>
          <p:nvPr>
            <p:ph type="ctrTitle"/>
          </p:nvPr>
        </p:nvSpPr>
        <p:spPr>
          <a:xfrm>
            <a:off x="534125" y="2278725"/>
            <a:ext cx="9191700" cy="2895900"/>
          </a:xfrm>
          <a:prstGeom prst="rect">
            <a:avLst/>
          </a:prstGeom>
        </p:spPr>
        <p:txBody>
          <a:bodyPr anchorCtr="0" anchor="t" bIns="38100" lIns="38100" spcFirstLastPara="1" rIns="38100" wrap="square" tIns="38100">
            <a:noAutofit/>
          </a:bodyPr>
          <a:lstStyle/>
          <a:p>
            <a:pPr indent="0" lvl="0" marL="0" rtl="0" algn="ctr">
              <a:lnSpc>
                <a:spcPct val="100000"/>
              </a:lnSpc>
              <a:spcBef>
                <a:spcPts val="0"/>
              </a:spcBef>
              <a:spcAft>
                <a:spcPts val="0"/>
              </a:spcAft>
              <a:buClr>
                <a:srgbClr val="FFFFFF"/>
              </a:buClr>
              <a:buNone/>
            </a:pPr>
            <a:r>
              <a:rPr b="1" lang="en-US" sz="5500">
                <a:latin typeface="Calibri"/>
                <a:ea typeface="Calibri"/>
                <a:cs typeface="Calibri"/>
                <a:sym typeface="Calibri"/>
              </a:rPr>
              <a:t>Social Media Trends and How They Influence Campus Title IX Work </a:t>
            </a:r>
            <a:endParaRPr i="0" sz="4800">
              <a:solidFill>
                <a:srgbClr val="000000"/>
              </a:solidFill>
              <a:latin typeface="arial,sans-serif"/>
              <a:ea typeface="arial,sans-serif"/>
              <a:cs typeface="arial,sans-serif"/>
              <a:sym typeface="arial,sans-serif"/>
            </a:endParaRPr>
          </a:p>
        </p:txBody>
      </p:sp>
      <p:sp>
        <p:nvSpPr>
          <p:cNvPr id="24" name="Google Shape;24;p7"/>
          <p:cNvSpPr txBox="1"/>
          <p:nvPr>
            <p:ph idx="1" type="subTitle"/>
          </p:nvPr>
        </p:nvSpPr>
        <p:spPr>
          <a:xfrm flipH="1" rot="10800000">
            <a:off x="-4541175" y="1982600"/>
            <a:ext cx="3461100" cy="2654700"/>
          </a:xfrm>
          <a:prstGeom prst="rect">
            <a:avLst/>
          </a:prstGeom>
        </p:spPr>
        <p:txBody>
          <a:bodyPr anchorCtr="0" anchor="t" bIns="38100" lIns="38100" spcFirstLastPara="1" rIns="38100" wrap="square" tIns="38100">
            <a:noAutofit/>
          </a:bodyPr>
          <a:lstStyle/>
          <a:p>
            <a:pPr indent="0" lvl="0" marL="0" rtl="0" algn="l">
              <a:lnSpc>
                <a:spcPct val="100000"/>
              </a:lnSpc>
              <a:spcBef>
                <a:spcPts val="0"/>
              </a:spcBef>
              <a:spcAft>
                <a:spcPts val="0"/>
              </a:spcAft>
              <a:buClr>
                <a:srgbClr val="FFFFFF"/>
              </a:buClr>
              <a:buNone/>
            </a:pPr>
            <a:r>
              <a:rPr lang="en-US" sz="2400">
                <a:solidFill>
                  <a:srgbClr val="FFFFFF"/>
                </a:solidFill>
                <a:latin typeface="Arial"/>
                <a:ea typeface="Arial"/>
                <a:cs typeface="Arial"/>
                <a:sym typeface="Arial"/>
              </a:rPr>
              <a:t>Subtitle</a:t>
            </a:r>
            <a:endParaRPr sz="2400">
              <a:solidFill>
                <a:srgbClr val="FFFFFF"/>
              </a:solidFill>
              <a:latin typeface="Arial"/>
              <a:ea typeface="Arial"/>
              <a:cs typeface="Arial"/>
              <a:sym typeface="Arial"/>
            </a:endParaRPr>
          </a:p>
        </p:txBody>
      </p:sp>
      <p:sp>
        <p:nvSpPr>
          <p:cNvPr id="25" name="Google Shape;25;p7"/>
          <p:cNvSpPr txBox="1"/>
          <p:nvPr/>
        </p:nvSpPr>
        <p:spPr>
          <a:xfrm>
            <a:off x="605550" y="4153750"/>
            <a:ext cx="2809800" cy="3293100"/>
          </a:xfrm>
          <a:prstGeom prst="rect">
            <a:avLst/>
          </a:prstGeom>
          <a:noFill/>
          <a:ln>
            <a:noFill/>
          </a:ln>
        </p:spPr>
        <p:txBody>
          <a:bodyPr anchorCtr="0" anchor="t" bIns="38100" lIns="38100" spcFirstLastPara="1" rIns="38100" wrap="square" tIns="38100">
            <a:noAutofit/>
          </a:bodyPr>
          <a:lstStyle/>
          <a:p>
            <a:pPr indent="0" lvl="0" marL="381000" marR="0" rtl="0" algn="l">
              <a:lnSpc>
                <a:spcPct val="100000"/>
              </a:lnSpc>
              <a:spcBef>
                <a:spcPts val="0"/>
              </a:spcBef>
              <a:spcAft>
                <a:spcPts val="0"/>
              </a:spcAft>
              <a:buNone/>
            </a:pPr>
            <a:r>
              <a:t/>
            </a:r>
            <a:endParaRPr sz="2666">
              <a:solidFill>
                <a:srgbClr val="000000"/>
              </a:solidFill>
              <a:latin typeface="Calibri"/>
              <a:ea typeface="Calibri"/>
              <a:cs typeface="Calibri"/>
              <a:sym typeface="Calibri"/>
            </a:endParaRPr>
          </a:p>
        </p:txBody>
      </p:sp>
      <p:sp>
        <p:nvSpPr>
          <p:cNvPr id="26" name="Google Shape;26;p7"/>
          <p:cNvSpPr txBox="1"/>
          <p:nvPr/>
        </p:nvSpPr>
        <p:spPr>
          <a:xfrm>
            <a:off x="6215950" y="42371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7" name="Google Shape;27;p7"/>
          <p:cNvSpPr txBox="1"/>
          <p:nvPr/>
        </p:nvSpPr>
        <p:spPr>
          <a:xfrm>
            <a:off x="1308125" y="5548300"/>
            <a:ext cx="76437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a:latin typeface="Calibri"/>
                <a:ea typeface="Calibri"/>
                <a:cs typeface="Calibri"/>
                <a:sym typeface="Calibri"/>
              </a:rPr>
              <a:t>Pacific Lutheran University </a:t>
            </a:r>
            <a:endParaRPr b="1" sz="1800">
              <a:latin typeface="Calibri"/>
              <a:ea typeface="Calibri"/>
              <a:cs typeface="Calibri"/>
              <a:sym typeface="Calibri"/>
            </a:endParaRPr>
          </a:p>
          <a:p>
            <a:pPr indent="0" lvl="0" marL="0" rtl="0" algn="ctr">
              <a:spcBef>
                <a:spcPts val="0"/>
              </a:spcBef>
              <a:spcAft>
                <a:spcPts val="0"/>
              </a:spcAft>
              <a:buNone/>
            </a:pPr>
            <a:r>
              <a:rPr b="1" lang="en-US" sz="1800">
                <a:latin typeface="Calibri"/>
                <a:ea typeface="Calibri"/>
                <a:cs typeface="Calibri"/>
                <a:sym typeface="Calibri"/>
              </a:rPr>
              <a:t>Thursday, July 8th 2021</a:t>
            </a:r>
            <a:endParaRPr b="1" sz="1800">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rPr b="1" lang="en-US" sz="1800">
                <a:solidFill>
                  <a:schemeClr val="dk1"/>
                </a:solidFill>
                <a:latin typeface="Calibri"/>
                <a:ea typeface="Calibri"/>
                <a:cs typeface="Calibri"/>
                <a:sym typeface="Calibri"/>
              </a:rPr>
              <a:t>Title IX Formal Process Team and Committee Members</a:t>
            </a:r>
            <a:endParaRPr b="1" sz="18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7" name="Shape 97"/>
        <p:cNvGrpSpPr/>
        <p:nvPr/>
      </p:nvGrpSpPr>
      <p:grpSpPr>
        <a:xfrm>
          <a:off x="0" y="0"/>
          <a:ext cx="0" cy="0"/>
          <a:chOff x="0" y="0"/>
          <a:chExt cx="0" cy="0"/>
        </a:xfrm>
      </p:grpSpPr>
      <p:sp>
        <p:nvSpPr>
          <p:cNvPr id="98" name="Google Shape;98;p16"/>
          <p:cNvSpPr txBox="1"/>
          <p:nvPr>
            <p:ph type="ctrTitle"/>
          </p:nvPr>
        </p:nvSpPr>
        <p:spPr>
          <a:xfrm>
            <a:off x="65125" y="259375"/>
            <a:ext cx="7879800" cy="796800"/>
          </a:xfrm>
          <a:prstGeom prst="rect">
            <a:avLst/>
          </a:prstGeom>
        </p:spPr>
        <p:txBody>
          <a:bodyPr anchorCtr="0" anchor="t" bIns="38100" lIns="38100" spcFirstLastPara="1" rIns="38100" wrap="square" tIns="38100">
            <a:noAutofit/>
          </a:bodyPr>
          <a:lstStyle/>
          <a:p>
            <a:pPr indent="0" lvl="0" marL="0" rtl="0" algn="l">
              <a:lnSpc>
                <a:spcPct val="100000"/>
              </a:lnSpc>
              <a:spcBef>
                <a:spcPts val="0"/>
              </a:spcBef>
              <a:spcAft>
                <a:spcPts val="0"/>
              </a:spcAft>
              <a:buClr>
                <a:srgbClr val="FFFFFF"/>
              </a:buClr>
              <a:buNone/>
            </a:pPr>
            <a:r>
              <a:rPr lang="en-US">
                <a:latin typeface="arial,sans-serif"/>
                <a:ea typeface="arial,sans-serif"/>
                <a:cs typeface="arial,sans-serif"/>
                <a:sym typeface="arial,sans-serif"/>
              </a:rPr>
              <a:t> </a:t>
            </a:r>
            <a:r>
              <a:rPr b="1" lang="en-US" sz="5500">
                <a:latin typeface="Calibri"/>
                <a:ea typeface="Calibri"/>
                <a:cs typeface="Calibri"/>
                <a:sym typeface="Calibri"/>
              </a:rPr>
              <a:t>WhatsApp</a:t>
            </a:r>
            <a:endParaRPr b="1" i="0" sz="5500">
              <a:solidFill>
                <a:srgbClr val="000000"/>
              </a:solidFill>
              <a:latin typeface="Calibri"/>
              <a:ea typeface="Calibri"/>
              <a:cs typeface="Calibri"/>
              <a:sym typeface="Calibri"/>
            </a:endParaRPr>
          </a:p>
        </p:txBody>
      </p:sp>
      <p:sp>
        <p:nvSpPr>
          <p:cNvPr id="99" name="Google Shape;99;p16"/>
          <p:cNvSpPr txBox="1"/>
          <p:nvPr>
            <p:ph idx="1" type="subTitle"/>
          </p:nvPr>
        </p:nvSpPr>
        <p:spPr>
          <a:xfrm>
            <a:off x="1197325" y="5993950"/>
            <a:ext cx="7701000" cy="342300"/>
          </a:xfrm>
          <a:prstGeom prst="rect">
            <a:avLst/>
          </a:prstGeom>
        </p:spPr>
        <p:txBody>
          <a:bodyPr anchorCtr="0" anchor="t" bIns="38100" lIns="38100" spcFirstLastPara="1" rIns="38100" wrap="square" tIns="38100">
            <a:noAutofit/>
          </a:bodyPr>
          <a:lstStyle/>
          <a:p>
            <a:pPr indent="0" lvl="0" marL="0" rtl="0" algn="l">
              <a:lnSpc>
                <a:spcPct val="100000"/>
              </a:lnSpc>
              <a:spcBef>
                <a:spcPts val="0"/>
              </a:spcBef>
              <a:spcAft>
                <a:spcPts val="0"/>
              </a:spcAft>
              <a:buClr>
                <a:srgbClr val="FFFFFF"/>
              </a:buClr>
              <a:buNone/>
            </a:pPr>
            <a:r>
              <a:t/>
            </a:r>
            <a:endParaRPr sz="2400">
              <a:solidFill>
                <a:srgbClr val="FFFFFF"/>
              </a:solidFill>
              <a:latin typeface="Arial"/>
              <a:ea typeface="Arial"/>
              <a:cs typeface="Arial"/>
              <a:sym typeface="Arial"/>
            </a:endParaRPr>
          </a:p>
        </p:txBody>
      </p:sp>
      <p:sp>
        <p:nvSpPr>
          <p:cNvPr id="100" name="Google Shape;100;p16"/>
          <p:cNvSpPr txBox="1"/>
          <p:nvPr/>
        </p:nvSpPr>
        <p:spPr>
          <a:xfrm>
            <a:off x="3731325" y="1326200"/>
            <a:ext cx="6299400" cy="6176100"/>
          </a:xfrm>
          <a:prstGeom prst="rect">
            <a:avLst/>
          </a:prstGeom>
          <a:noFill/>
          <a:ln>
            <a:noFill/>
          </a:ln>
        </p:spPr>
        <p:txBody>
          <a:bodyPr anchorCtr="0" anchor="t" bIns="38100" lIns="38100" spcFirstLastPara="1" rIns="38100" wrap="square" tIns="38100">
            <a:noAutofit/>
          </a:bodyPr>
          <a:lstStyle/>
          <a:p>
            <a:pPr indent="0" lvl="0" marL="0" rtl="0" algn="l">
              <a:lnSpc>
                <a:spcPct val="100000"/>
              </a:lnSpc>
              <a:spcBef>
                <a:spcPts val="0"/>
              </a:spcBef>
              <a:spcAft>
                <a:spcPts val="0"/>
              </a:spcAft>
              <a:buNone/>
            </a:pPr>
            <a:r>
              <a:rPr b="1" lang="en-US" sz="2666">
                <a:latin typeface="Calibri"/>
                <a:ea typeface="Calibri"/>
                <a:cs typeface="Calibri"/>
                <a:sym typeface="Calibri"/>
              </a:rPr>
              <a:t>Key Features: </a:t>
            </a:r>
            <a:endParaRPr b="1" sz="2666">
              <a:solidFill>
                <a:srgbClr val="000000"/>
              </a:solidFill>
              <a:latin typeface="Calibri"/>
              <a:ea typeface="Calibri"/>
              <a:cs typeface="Calibri"/>
              <a:sym typeface="Calibri"/>
            </a:endParaRPr>
          </a:p>
          <a:p>
            <a:pPr indent="-289983" lvl="0" marL="381000" marR="0" rtl="0" algn="l">
              <a:lnSpc>
                <a:spcPct val="100000"/>
              </a:lnSpc>
              <a:spcBef>
                <a:spcPts val="0"/>
              </a:spcBef>
              <a:spcAft>
                <a:spcPts val="0"/>
              </a:spcAft>
              <a:buClr>
                <a:schemeClr val="dk1"/>
              </a:buClr>
              <a:buSzPts val="3767"/>
              <a:buFont typeface="Calibri"/>
              <a:buChar char="●"/>
            </a:pPr>
            <a:r>
              <a:rPr lang="en-US" sz="2150">
                <a:solidFill>
                  <a:schemeClr val="dk1"/>
                </a:solidFill>
                <a:highlight>
                  <a:srgbClr val="FFFFFF"/>
                </a:highlight>
                <a:latin typeface="Calibri"/>
                <a:ea typeface="Calibri"/>
                <a:cs typeface="Calibri"/>
                <a:sym typeface="Calibri"/>
              </a:rPr>
              <a:t>International cross-platform centralized messaging app. It allows users to send text messages and voice messages, make voice and video calls, and share images, documents, user locations</a:t>
            </a:r>
            <a:endParaRPr sz="3766">
              <a:solidFill>
                <a:schemeClr val="dk1"/>
              </a:solidFill>
              <a:latin typeface="Calibri"/>
              <a:ea typeface="Calibri"/>
              <a:cs typeface="Calibri"/>
              <a:sym typeface="Calibri"/>
            </a:endParaRPr>
          </a:p>
          <a:p>
            <a:pPr indent="0" lvl="0" marL="381000" marR="0" rtl="0" algn="l">
              <a:lnSpc>
                <a:spcPct val="100000"/>
              </a:lnSpc>
              <a:spcBef>
                <a:spcPts val="0"/>
              </a:spcBef>
              <a:spcAft>
                <a:spcPts val="0"/>
              </a:spcAft>
              <a:buNone/>
            </a:pPr>
            <a:r>
              <a:t/>
            </a:r>
            <a:endParaRPr b="1" sz="2666">
              <a:latin typeface="Calibri"/>
              <a:ea typeface="Calibri"/>
              <a:cs typeface="Calibri"/>
              <a:sym typeface="Calibri"/>
            </a:endParaRPr>
          </a:p>
          <a:p>
            <a:pPr indent="0" lvl="0" marL="381000" marR="0" rtl="0" algn="l">
              <a:lnSpc>
                <a:spcPct val="100000"/>
              </a:lnSpc>
              <a:spcBef>
                <a:spcPts val="0"/>
              </a:spcBef>
              <a:spcAft>
                <a:spcPts val="0"/>
              </a:spcAft>
              <a:buNone/>
            </a:pPr>
            <a:r>
              <a:t/>
            </a:r>
            <a:endParaRPr b="1" sz="2666">
              <a:latin typeface="Calibri"/>
              <a:ea typeface="Calibri"/>
              <a:cs typeface="Calibri"/>
              <a:sym typeface="Calibri"/>
            </a:endParaRPr>
          </a:p>
          <a:p>
            <a:pPr indent="0" lvl="0" marL="381000" marR="0" rtl="0" algn="l">
              <a:lnSpc>
                <a:spcPct val="100000"/>
              </a:lnSpc>
              <a:spcBef>
                <a:spcPts val="0"/>
              </a:spcBef>
              <a:spcAft>
                <a:spcPts val="0"/>
              </a:spcAft>
              <a:buNone/>
            </a:pPr>
            <a:r>
              <a:rPr b="1" lang="en-US" sz="2666">
                <a:latin typeface="Calibri"/>
                <a:ea typeface="Calibri"/>
                <a:cs typeface="Calibri"/>
                <a:sym typeface="Calibri"/>
              </a:rPr>
              <a:t>Title IX: </a:t>
            </a:r>
            <a:endParaRPr b="1" sz="2666">
              <a:latin typeface="Calibri"/>
              <a:ea typeface="Calibri"/>
              <a:cs typeface="Calibri"/>
              <a:sym typeface="Calibri"/>
            </a:endParaRPr>
          </a:p>
          <a:p>
            <a:pPr indent="0" lvl="0" marL="0" marR="0" rtl="0" algn="l">
              <a:lnSpc>
                <a:spcPct val="100000"/>
              </a:lnSpc>
              <a:spcBef>
                <a:spcPts val="0"/>
              </a:spcBef>
              <a:spcAft>
                <a:spcPts val="0"/>
              </a:spcAft>
              <a:buNone/>
            </a:pPr>
            <a:r>
              <a:t/>
            </a:r>
            <a:endParaRPr sz="2666">
              <a:latin typeface="Calibri"/>
              <a:ea typeface="Calibri"/>
              <a:cs typeface="Calibri"/>
              <a:sym typeface="Calibri"/>
            </a:endParaRPr>
          </a:p>
          <a:p>
            <a:pPr indent="-372533" lvl="0" marL="457200" marR="0" rtl="0" algn="l">
              <a:lnSpc>
                <a:spcPct val="100000"/>
              </a:lnSpc>
              <a:spcBef>
                <a:spcPts val="0"/>
              </a:spcBef>
              <a:spcAft>
                <a:spcPts val="0"/>
              </a:spcAft>
              <a:buSzPts val="2267"/>
              <a:buFont typeface="Calibri"/>
              <a:buChar char="●"/>
            </a:pPr>
            <a:r>
              <a:rPr lang="en-US" sz="2266">
                <a:latin typeface="Calibri"/>
                <a:ea typeface="Calibri"/>
                <a:cs typeface="Calibri"/>
                <a:sym typeface="Calibri"/>
              </a:rPr>
              <a:t>Users typically message over the app, and can utilize “disappearing messages” which means messages that are “seen” will disappear when the chat is closed. This means sent messages may be difficult to retrieve. </a:t>
            </a:r>
            <a:endParaRPr sz="2266">
              <a:latin typeface="Calibri"/>
              <a:ea typeface="Calibri"/>
              <a:cs typeface="Calibri"/>
              <a:sym typeface="Calibri"/>
            </a:endParaRPr>
          </a:p>
          <a:p>
            <a:pPr indent="-372533" lvl="0" marL="457200" marR="0" rtl="0" algn="l">
              <a:lnSpc>
                <a:spcPct val="100000"/>
              </a:lnSpc>
              <a:spcBef>
                <a:spcPts val="0"/>
              </a:spcBef>
              <a:spcAft>
                <a:spcPts val="0"/>
              </a:spcAft>
              <a:buSzPts val="2267"/>
              <a:buFont typeface="Calibri"/>
              <a:buChar char="●"/>
            </a:pPr>
            <a:r>
              <a:rPr lang="en-US" sz="2266">
                <a:latin typeface="Calibri"/>
                <a:ea typeface="Calibri"/>
                <a:cs typeface="Calibri"/>
                <a:sym typeface="Calibri"/>
              </a:rPr>
              <a:t>May come up with study away situations </a:t>
            </a:r>
            <a:endParaRPr sz="2266">
              <a:latin typeface="Calibri"/>
              <a:ea typeface="Calibri"/>
              <a:cs typeface="Calibri"/>
              <a:sym typeface="Calibri"/>
            </a:endParaRPr>
          </a:p>
        </p:txBody>
      </p:sp>
      <p:pic>
        <p:nvPicPr>
          <p:cNvPr id="101" name="Google Shape;101;p16"/>
          <p:cNvPicPr preferRelativeResize="0"/>
          <p:nvPr/>
        </p:nvPicPr>
        <p:blipFill>
          <a:blip r:embed="rId4">
            <a:alphaModFix/>
          </a:blip>
          <a:stretch>
            <a:fillRect/>
          </a:stretch>
        </p:blipFill>
        <p:spPr>
          <a:xfrm>
            <a:off x="168300" y="2472175"/>
            <a:ext cx="3426525" cy="3426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5" name="Shape 105"/>
        <p:cNvGrpSpPr/>
        <p:nvPr/>
      </p:nvGrpSpPr>
      <p:grpSpPr>
        <a:xfrm>
          <a:off x="0" y="0"/>
          <a:ext cx="0" cy="0"/>
          <a:chOff x="0" y="0"/>
          <a:chExt cx="0" cy="0"/>
        </a:xfrm>
      </p:grpSpPr>
      <p:sp>
        <p:nvSpPr>
          <p:cNvPr id="106" name="Google Shape;106;p17"/>
          <p:cNvSpPr txBox="1"/>
          <p:nvPr>
            <p:ph type="ctrTitle"/>
          </p:nvPr>
        </p:nvSpPr>
        <p:spPr>
          <a:xfrm>
            <a:off x="65125" y="259375"/>
            <a:ext cx="7879800" cy="796800"/>
          </a:xfrm>
          <a:prstGeom prst="rect">
            <a:avLst/>
          </a:prstGeom>
        </p:spPr>
        <p:txBody>
          <a:bodyPr anchorCtr="0" anchor="t" bIns="38100" lIns="38100" spcFirstLastPara="1" rIns="38100" wrap="square" tIns="38100">
            <a:noAutofit/>
          </a:bodyPr>
          <a:lstStyle/>
          <a:p>
            <a:pPr indent="0" lvl="0" marL="0" rtl="0" algn="l">
              <a:lnSpc>
                <a:spcPct val="100000"/>
              </a:lnSpc>
              <a:spcBef>
                <a:spcPts val="0"/>
              </a:spcBef>
              <a:spcAft>
                <a:spcPts val="0"/>
              </a:spcAft>
              <a:buClr>
                <a:srgbClr val="FFFFFF"/>
              </a:buClr>
              <a:buNone/>
            </a:pPr>
            <a:r>
              <a:rPr b="1" lang="en-US" sz="6300">
                <a:latin typeface="Calibri"/>
                <a:ea typeface="Calibri"/>
                <a:cs typeface="Calibri"/>
                <a:sym typeface="Calibri"/>
              </a:rPr>
              <a:t> Twitter</a:t>
            </a:r>
            <a:endParaRPr b="1" i="0" sz="6300">
              <a:solidFill>
                <a:srgbClr val="000000"/>
              </a:solidFill>
              <a:latin typeface="Calibri"/>
              <a:ea typeface="Calibri"/>
              <a:cs typeface="Calibri"/>
              <a:sym typeface="Calibri"/>
            </a:endParaRPr>
          </a:p>
        </p:txBody>
      </p:sp>
      <p:sp>
        <p:nvSpPr>
          <p:cNvPr id="107" name="Google Shape;107;p17"/>
          <p:cNvSpPr txBox="1"/>
          <p:nvPr>
            <p:ph idx="1" type="subTitle"/>
          </p:nvPr>
        </p:nvSpPr>
        <p:spPr>
          <a:xfrm>
            <a:off x="1197325" y="5993950"/>
            <a:ext cx="7701000" cy="342300"/>
          </a:xfrm>
          <a:prstGeom prst="rect">
            <a:avLst/>
          </a:prstGeom>
        </p:spPr>
        <p:txBody>
          <a:bodyPr anchorCtr="0" anchor="t" bIns="38100" lIns="38100" spcFirstLastPara="1" rIns="38100" wrap="square" tIns="38100">
            <a:noAutofit/>
          </a:bodyPr>
          <a:lstStyle/>
          <a:p>
            <a:pPr indent="0" lvl="0" marL="0" rtl="0" algn="l">
              <a:lnSpc>
                <a:spcPct val="100000"/>
              </a:lnSpc>
              <a:spcBef>
                <a:spcPts val="0"/>
              </a:spcBef>
              <a:spcAft>
                <a:spcPts val="0"/>
              </a:spcAft>
              <a:buClr>
                <a:srgbClr val="FFFFFF"/>
              </a:buClr>
              <a:buNone/>
            </a:pPr>
            <a:r>
              <a:t/>
            </a:r>
            <a:endParaRPr sz="2400">
              <a:solidFill>
                <a:srgbClr val="FFFFFF"/>
              </a:solidFill>
              <a:latin typeface="Arial"/>
              <a:ea typeface="Arial"/>
              <a:cs typeface="Arial"/>
              <a:sym typeface="Arial"/>
            </a:endParaRPr>
          </a:p>
        </p:txBody>
      </p:sp>
      <p:sp>
        <p:nvSpPr>
          <p:cNvPr id="108" name="Google Shape;108;p17"/>
          <p:cNvSpPr txBox="1"/>
          <p:nvPr/>
        </p:nvSpPr>
        <p:spPr>
          <a:xfrm>
            <a:off x="3731325" y="1476375"/>
            <a:ext cx="6299400" cy="5964900"/>
          </a:xfrm>
          <a:prstGeom prst="rect">
            <a:avLst/>
          </a:prstGeom>
          <a:noFill/>
          <a:ln>
            <a:noFill/>
          </a:ln>
        </p:spPr>
        <p:txBody>
          <a:bodyPr anchorCtr="0" anchor="t" bIns="38100" lIns="38100" spcFirstLastPara="1" rIns="38100" wrap="square" tIns="38100">
            <a:noAutofit/>
          </a:bodyPr>
          <a:lstStyle/>
          <a:p>
            <a:pPr indent="0" lvl="0" marL="0" rtl="0" algn="l">
              <a:lnSpc>
                <a:spcPct val="100000"/>
              </a:lnSpc>
              <a:spcBef>
                <a:spcPts val="0"/>
              </a:spcBef>
              <a:spcAft>
                <a:spcPts val="0"/>
              </a:spcAft>
              <a:buNone/>
            </a:pPr>
            <a:r>
              <a:rPr b="1" lang="en-US" sz="2666">
                <a:latin typeface="Calibri"/>
                <a:ea typeface="Calibri"/>
                <a:cs typeface="Calibri"/>
                <a:sym typeface="Calibri"/>
              </a:rPr>
              <a:t>Key Features:</a:t>
            </a:r>
            <a:endParaRPr b="1" sz="2666">
              <a:solidFill>
                <a:srgbClr val="000000"/>
              </a:solidFill>
              <a:latin typeface="Calibri"/>
              <a:ea typeface="Calibri"/>
              <a:cs typeface="Calibri"/>
              <a:sym typeface="Calibri"/>
            </a:endParaRPr>
          </a:p>
          <a:p>
            <a:pPr indent="-225425" lvl="0" marL="381000" marR="0" rtl="0" algn="l">
              <a:lnSpc>
                <a:spcPct val="100000"/>
              </a:lnSpc>
              <a:spcBef>
                <a:spcPts val="0"/>
              </a:spcBef>
              <a:spcAft>
                <a:spcPts val="0"/>
              </a:spcAft>
              <a:buClr>
                <a:schemeClr val="dk1"/>
              </a:buClr>
              <a:buSzPts val="2750"/>
              <a:buFont typeface="Calibri"/>
              <a:buChar char="●"/>
            </a:pPr>
            <a:r>
              <a:rPr lang="en-US" sz="2750">
                <a:solidFill>
                  <a:schemeClr val="dk1"/>
                </a:solidFill>
                <a:highlight>
                  <a:srgbClr val="FFFFFF"/>
                </a:highlight>
                <a:latin typeface="Calibri"/>
                <a:ea typeface="Calibri"/>
                <a:cs typeface="Calibri"/>
                <a:sym typeface="Calibri"/>
              </a:rPr>
              <a:t> </a:t>
            </a:r>
            <a:r>
              <a:rPr lang="en-US" sz="2600">
                <a:solidFill>
                  <a:schemeClr val="dk1"/>
                </a:solidFill>
                <a:highlight>
                  <a:srgbClr val="FFFFFF"/>
                </a:highlight>
                <a:latin typeface="Calibri"/>
                <a:ea typeface="Calibri"/>
                <a:cs typeface="Calibri"/>
                <a:sym typeface="Calibri"/>
              </a:rPr>
              <a:t>Social networking service on which users post and interact with messages known as "tweets". Registered users can post, like, and retweet tweets</a:t>
            </a:r>
            <a:endParaRPr sz="2600">
              <a:solidFill>
                <a:schemeClr val="dk1"/>
              </a:solidFill>
              <a:highlight>
                <a:srgbClr val="FFFFFF"/>
              </a:highlight>
              <a:latin typeface="Calibri"/>
              <a:ea typeface="Calibri"/>
              <a:cs typeface="Calibri"/>
              <a:sym typeface="Calibri"/>
            </a:endParaRPr>
          </a:p>
          <a:p>
            <a:pPr indent="-215900" lvl="0" marL="381000" marR="0" rtl="0" algn="l">
              <a:lnSpc>
                <a:spcPct val="100000"/>
              </a:lnSpc>
              <a:spcBef>
                <a:spcPts val="0"/>
              </a:spcBef>
              <a:spcAft>
                <a:spcPts val="0"/>
              </a:spcAft>
              <a:buClr>
                <a:schemeClr val="dk1"/>
              </a:buClr>
              <a:buSzPts val="2600"/>
              <a:buFont typeface="Calibri"/>
              <a:buChar char="●"/>
            </a:pPr>
            <a:r>
              <a:rPr lang="en-US" sz="2600">
                <a:solidFill>
                  <a:schemeClr val="dk1"/>
                </a:solidFill>
                <a:highlight>
                  <a:srgbClr val="FFFFFF"/>
                </a:highlight>
                <a:latin typeface="Calibri"/>
                <a:ea typeface="Calibri"/>
                <a:cs typeface="Calibri"/>
                <a:sym typeface="Calibri"/>
              </a:rPr>
              <a:t>DM features</a:t>
            </a:r>
            <a:endParaRPr sz="2600">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None/>
            </a:pPr>
            <a:r>
              <a:t/>
            </a:r>
            <a:endParaRPr b="1" sz="2666">
              <a:latin typeface="Calibri"/>
              <a:ea typeface="Calibri"/>
              <a:cs typeface="Calibri"/>
              <a:sym typeface="Calibri"/>
            </a:endParaRPr>
          </a:p>
          <a:p>
            <a:pPr indent="0" lvl="0" marL="0" marR="0" rtl="0" algn="l">
              <a:lnSpc>
                <a:spcPct val="100000"/>
              </a:lnSpc>
              <a:spcBef>
                <a:spcPts val="0"/>
              </a:spcBef>
              <a:spcAft>
                <a:spcPts val="0"/>
              </a:spcAft>
              <a:buNone/>
            </a:pPr>
            <a:r>
              <a:rPr b="1" lang="en-US" sz="2666">
                <a:latin typeface="Calibri"/>
                <a:ea typeface="Calibri"/>
                <a:cs typeface="Calibri"/>
                <a:sym typeface="Calibri"/>
              </a:rPr>
              <a:t>Title IX: </a:t>
            </a:r>
            <a:endParaRPr b="1" sz="2666">
              <a:latin typeface="Calibri"/>
              <a:ea typeface="Calibri"/>
              <a:cs typeface="Calibri"/>
              <a:sym typeface="Calibri"/>
            </a:endParaRPr>
          </a:p>
          <a:p>
            <a:pPr indent="0" lvl="0" marL="0" marR="0" rtl="0" algn="l">
              <a:lnSpc>
                <a:spcPct val="100000"/>
              </a:lnSpc>
              <a:spcBef>
                <a:spcPts val="0"/>
              </a:spcBef>
              <a:spcAft>
                <a:spcPts val="0"/>
              </a:spcAft>
              <a:buNone/>
            </a:pPr>
            <a:r>
              <a:t/>
            </a:r>
            <a:endParaRPr sz="2666">
              <a:latin typeface="Calibri"/>
              <a:ea typeface="Calibri"/>
              <a:cs typeface="Calibri"/>
              <a:sym typeface="Calibri"/>
            </a:endParaRPr>
          </a:p>
          <a:p>
            <a:pPr indent="-393700" lvl="0" marL="457200" marR="0" rtl="0" algn="l">
              <a:lnSpc>
                <a:spcPct val="100000"/>
              </a:lnSpc>
              <a:spcBef>
                <a:spcPts val="0"/>
              </a:spcBef>
              <a:spcAft>
                <a:spcPts val="0"/>
              </a:spcAft>
              <a:buSzPts val="2600"/>
              <a:buFont typeface="Calibri"/>
              <a:buChar char="●"/>
            </a:pPr>
            <a:r>
              <a:rPr lang="en-US" sz="2600">
                <a:latin typeface="Calibri"/>
                <a:ea typeface="Calibri"/>
                <a:cs typeface="Calibri"/>
                <a:sym typeface="Calibri"/>
              </a:rPr>
              <a:t>Users typically message over the app, and can utilize “vanish mode” which means messages that are “seen” will disappear when the chat is closed. This means sent messages may be difficult to retrieve. </a:t>
            </a:r>
            <a:endParaRPr sz="2600">
              <a:latin typeface="Calibri"/>
              <a:ea typeface="Calibri"/>
              <a:cs typeface="Calibri"/>
              <a:sym typeface="Calibri"/>
            </a:endParaRPr>
          </a:p>
        </p:txBody>
      </p:sp>
      <p:pic>
        <p:nvPicPr>
          <p:cNvPr id="109" name="Google Shape;109;p17"/>
          <p:cNvPicPr preferRelativeResize="0"/>
          <p:nvPr/>
        </p:nvPicPr>
        <p:blipFill rotWithShape="1">
          <a:blip r:embed="rId4">
            <a:alphaModFix/>
          </a:blip>
          <a:srcRect b="11572" l="11279" r="2684" t="4989"/>
          <a:stretch/>
        </p:blipFill>
        <p:spPr>
          <a:xfrm>
            <a:off x="298525" y="2416375"/>
            <a:ext cx="2657326" cy="3382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3" name="Shape 113"/>
        <p:cNvGrpSpPr/>
        <p:nvPr/>
      </p:nvGrpSpPr>
      <p:grpSpPr>
        <a:xfrm>
          <a:off x="0" y="0"/>
          <a:ext cx="0" cy="0"/>
          <a:chOff x="0" y="0"/>
          <a:chExt cx="0" cy="0"/>
        </a:xfrm>
      </p:grpSpPr>
      <p:sp>
        <p:nvSpPr>
          <p:cNvPr id="114" name="Google Shape;114;p18"/>
          <p:cNvSpPr txBox="1"/>
          <p:nvPr>
            <p:ph type="ctrTitle"/>
          </p:nvPr>
        </p:nvSpPr>
        <p:spPr>
          <a:xfrm>
            <a:off x="0" y="259375"/>
            <a:ext cx="7879800" cy="796800"/>
          </a:xfrm>
          <a:prstGeom prst="rect">
            <a:avLst/>
          </a:prstGeom>
        </p:spPr>
        <p:txBody>
          <a:bodyPr anchorCtr="0" anchor="t" bIns="38100" lIns="38100" spcFirstLastPara="1" rIns="38100" wrap="square" tIns="38100">
            <a:noAutofit/>
          </a:bodyPr>
          <a:lstStyle/>
          <a:p>
            <a:pPr indent="0" lvl="0" marL="0" rtl="0" algn="l">
              <a:lnSpc>
                <a:spcPct val="100000"/>
              </a:lnSpc>
              <a:spcBef>
                <a:spcPts val="0"/>
              </a:spcBef>
              <a:spcAft>
                <a:spcPts val="0"/>
              </a:spcAft>
              <a:buClr>
                <a:srgbClr val="FFFFFF"/>
              </a:buClr>
              <a:buNone/>
            </a:pPr>
            <a:r>
              <a:rPr b="1" lang="en-US" sz="5600">
                <a:latin typeface="Calibri"/>
                <a:ea typeface="Calibri"/>
                <a:cs typeface="Calibri"/>
                <a:sym typeface="Calibri"/>
              </a:rPr>
              <a:t>  Dating Apps</a:t>
            </a:r>
            <a:endParaRPr b="1" i="0" sz="5600">
              <a:solidFill>
                <a:srgbClr val="000000"/>
              </a:solidFill>
              <a:latin typeface="Calibri"/>
              <a:ea typeface="Calibri"/>
              <a:cs typeface="Calibri"/>
              <a:sym typeface="Calibri"/>
            </a:endParaRPr>
          </a:p>
        </p:txBody>
      </p:sp>
      <p:sp>
        <p:nvSpPr>
          <p:cNvPr id="115" name="Google Shape;115;p18"/>
          <p:cNvSpPr txBox="1"/>
          <p:nvPr>
            <p:ph idx="1" type="subTitle"/>
          </p:nvPr>
        </p:nvSpPr>
        <p:spPr>
          <a:xfrm>
            <a:off x="89400" y="1948700"/>
            <a:ext cx="121800" cy="342300"/>
          </a:xfrm>
          <a:prstGeom prst="rect">
            <a:avLst/>
          </a:prstGeom>
        </p:spPr>
        <p:txBody>
          <a:bodyPr anchorCtr="0" anchor="t" bIns="38100" lIns="38100" spcFirstLastPara="1" rIns="38100" wrap="square" tIns="38100">
            <a:noAutofit/>
          </a:bodyPr>
          <a:lstStyle/>
          <a:p>
            <a:pPr indent="0" lvl="0" marL="0" rtl="0" algn="l">
              <a:lnSpc>
                <a:spcPct val="100000"/>
              </a:lnSpc>
              <a:spcBef>
                <a:spcPts val="0"/>
              </a:spcBef>
              <a:spcAft>
                <a:spcPts val="0"/>
              </a:spcAft>
              <a:buClr>
                <a:srgbClr val="FFFFFF"/>
              </a:buClr>
              <a:buNone/>
            </a:pPr>
            <a:r>
              <a:rPr lang="en-US" sz="2400">
                <a:solidFill>
                  <a:srgbClr val="FFFFFF"/>
                </a:solidFill>
                <a:latin typeface="Arial"/>
                <a:ea typeface="Arial"/>
                <a:cs typeface="Arial"/>
                <a:sym typeface="Arial"/>
              </a:rPr>
              <a:t>Subtitle</a:t>
            </a:r>
            <a:endParaRPr sz="2400">
              <a:solidFill>
                <a:srgbClr val="FFFFFF"/>
              </a:solidFill>
              <a:latin typeface="Arial"/>
              <a:ea typeface="Arial"/>
              <a:cs typeface="Arial"/>
              <a:sym typeface="Arial"/>
            </a:endParaRPr>
          </a:p>
        </p:txBody>
      </p:sp>
      <p:sp>
        <p:nvSpPr>
          <p:cNvPr id="116" name="Google Shape;116;p18"/>
          <p:cNvSpPr txBox="1"/>
          <p:nvPr/>
        </p:nvSpPr>
        <p:spPr>
          <a:xfrm>
            <a:off x="-85325" y="4366550"/>
            <a:ext cx="3003600" cy="3156600"/>
          </a:xfrm>
          <a:prstGeom prst="rect">
            <a:avLst/>
          </a:prstGeom>
          <a:noFill/>
          <a:ln>
            <a:noFill/>
          </a:ln>
        </p:spPr>
        <p:txBody>
          <a:bodyPr anchorCtr="0" anchor="t" bIns="38100" lIns="38100" spcFirstLastPara="1" rIns="38100" wrap="square" tIns="38100">
            <a:noAutofit/>
          </a:bodyPr>
          <a:lstStyle/>
          <a:p>
            <a:pPr indent="0" lvl="0" marL="0" rtl="0" algn="ctr">
              <a:lnSpc>
                <a:spcPct val="100000"/>
              </a:lnSpc>
              <a:spcBef>
                <a:spcPts val="0"/>
              </a:spcBef>
              <a:spcAft>
                <a:spcPts val="0"/>
              </a:spcAft>
              <a:buNone/>
            </a:pPr>
            <a:r>
              <a:rPr b="1" lang="en-US" sz="2666">
                <a:latin typeface="Calibri"/>
                <a:ea typeface="Calibri"/>
                <a:cs typeface="Calibri"/>
                <a:sym typeface="Calibri"/>
              </a:rPr>
              <a:t>Tinder </a:t>
            </a:r>
            <a:endParaRPr b="1" sz="2666">
              <a:solidFill>
                <a:srgbClr val="000000"/>
              </a:solidFill>
              <a:latin typeface="Calibri"/>
              <a:ea typeface="Calibri"/>
              <a:cs typeface="Calibri"/>
              <a:sym typeface="Calibri"/>
            </a:endParaRPr>
          </a:p>
          <a:p>
            <a:pPr indent="-201083" lvl="0" marL="381000" marR="0" rtl="0" algn="l">
              <a:lnSpc>
                <a:spcPct val="100000"/>
              </a:lnSpc>
              <a:spcBef>
                <a:spcPts val="0"/>
              </a:spcBef>
              <a:spcAft>
                <a:spcPts val="0"/>
              </a:spcAft>
              <a:buClr>
                <a:srgbClr val="000000"/>
              </a:buClr>
              <a:buSzPts val="2367"/>
              <a:buFont typeface="Calibri"/>
              <a:buChar char="●"/>
            </a:pPr>
            <a:r>
              <a:rPr lang="en-US" sz="2366">
                <a:latin typeface="Calibri"/>
                <a:ea typeface="Calibri"/>
                <a:cs typeface="Calibri"/>
                <a:sym typeface="Calibri"/>
              </a:rPr>
              <a:t>Based on geolocation</a:t>
            </a:r>
            <a:endParaRPr sz="2366">
              <a:solidFill>
                <a:srgbClr val="000000"/>
              </a:solidFill>
              <a:latin typeface="Calibri"/>
              <a:ea typeface="Calibri"/>
              <a:cs typeface="Calibri"/>
              <a:sym typeface="Calibri"/>
            </a:endParaRPr>
          </a:p>
          <a:p>
            <a:pPr indent="-201083" lvl="0" marL="381000" marR="0" rtl="0" algn="l">
              <a:lnSpc>
                <a:spcPct val="100000"/>
              </a:lnSpc>
              <a:spcBef>
                <a:spcPts val="0"/>
              </a:spcBef>
              <a:spcAft>
                <a:spcPts val="0"/>
              </a:spcAft>
              <a:buClr>
                <a:srgbClr val="000000"/>
              </a:buClr>
              <a:buSzPts val="2367"/>
              <a:buFont typeface="Calibri"/>
              <a:buChar char="●"/>
            </a:pPr>
            <a:r>
              <a:rPr lang="en-US" sz="2366">
                <a:latin typeface="Calibri"/>
                <a:ea typeface="Calibri"/>
                <a:cs typeface="Calibri"/>
                <a:sym typeface="Calibri"/>
              </a:rPr>
              <a:t>Swiping/matching</a:t>
            </a:r>
            <a:endParaRPr sz="2366">
              <a:solidFill>
                <a:srgbClr val="000000"/>
              </a:solidFill>
              <a:latin typeface="Calibri"/>
              <a:ea typeface="Calibri"/>
              <a:cs typeface="Calibri"/>
              <a:sym typeface="Calibri"/>
            </a:endParaRPr>
          </a:p>
          <a:p>
            <a:pPr indent="-201083" lvl="0" marL="381000" marR="0" rtl="0" algn="l">
              <a:lnSpc>
                <a:spcPct val="100000"/>
              </a:lnSpc>
              <a:spcBef>
                <a:spcPts val="0"/>
              </a:spcBef>
              <a:spcAft>
                <a:spcPts val="0"/>
              </a:spcAft>
              <a:buClr>
                <a:srgbClr val="000000"/>
              </a:buClr>
              <a:buSzPts val="2367"/>
              <a:buFont typeface="Calibri"/>
              <a:buChar char="●"/>
            </a:pPr>
            <a:r>
              <a:rPr lang="en-US" sz="2366">
                <a:latin typeface="Calibri"/>
                <a:ea typeface="Calibri"/>
                <a:cs typeface="Calibri"/>
                <a:sym typeface="Calibri"/>
              </a:rPr>
              <a:t>Known for being rowdy</a:t>
            </a:r>
            <a:endParaRPr sz="2366">
              <a:solidFill>
                <a:srgbClr val="000000"/>
              </a:solidFill>
              <a:latin typeface="Calibri"/>
              <a:ea typeface="Calibri"/>
              <a:cs typeface="Calibri"/>
              <a:sym typeface="Calibri"/>
            </a:endParaRPr>
          </a:p>
        </p:txBody>
      </p:sp>
      <p:sp>
        <p:nvSpPr>
          <p:cNvPr id="117" name="Google Shape;117;p18"/>
          <p:cNvSpPr txBox="1"/>
          <p:nvPr/>
        </p:nvSpPr>
        <p:spPr>
          <a:xfrm>
            <a:off x="3433600" y="4366550"/>
            <a:ext cx="3328800" cy="241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666">
                <a:solidFill>
                  <a:schemeClr val="dk1"/>
                </a:solidFill>
                <a:latin typeface="Calibri"/>
                <a:ea typeface="Calibri"/>
                <a:cs typeface="Calibri"/>
                <a:sym typeface="Calibri"/>
              </a:rPr>
              <a:t>Bumble</a:t>
            </a:r>
            <a:r>
              <a:rPr lang="en-US" sz="2666">
                <a:solidFill>
                  <a:schemeClr val="dk1"/>
                </a:solidFill>
                <a:latin typeface="Calibri"/>
                <a:ea typeface="Calibri"/>
                <a:cs typeface="Calibri"/>
                <a:sym typeface="Calibri"/>
              </a:rPr>
              <a:t> </a:t>
            </a:r>
            <a:endParaRPr sz="2666">
              <a:solidFill>
                <a:schemeClr val="dk1"/>
              </a:solidFill>
              <a:latin typeface="Calibri"/>
              <a:ea typeface="Calibri"/>
              <a:cs typeface="Calibri"/>
              <a:sym typeface="Calibri"/>
            </a:endParaRPr>
          </a:p>
          <a:p>
            <a:pPr indent="-201083" lvl="0" marL="381000" rtl="0" algn="l">
              <a:spcBef>
                <a:spcPts val="0"/>
              </a:spcBef>
              <a:spcAft>
                <a:spcPts val="0"/>
              </a:spcAft>
              <a:buClr>
                <a:schemeClr val="dk1"/>
              </a:buClr>
              <a:buSzPts val="2367"/>
              <a:buFont typeface="Calibri"/>
              <a:buChar char="●"/>
            </a:pPr>
            <a:r>
              <a:rPr lang="en-US" sz="2366">
                <a:solidFill>
                  <a:schemeClr val="dk1"/>
                </a:solidFill>
                <a:latin typeface="Calibri"/>
                <a:ea typeface="Calibri"/>
                <a:cs typeface="Calibri"/>
                <a:sym typeface="Calibri"/>
              </a:rPr>
              <a:t>Based on geolocation</a:t>
            </a:r>
            <a:endParaRPr sz="2366">
              <a:solidFill>
                <a:schemeClr val="dk1"/>
              </a:solidFill>
              <a:latin typeface="Calibri"/>
              <a:ea typeface="Calibri"/>
              <a:cs typeface="Calibri"/>
              <a:sym typeface="Calibri"/>
            </a:endParaRPr>
          </a:p>
          <a:p>
            <a:pPr indent="-201083" lvl="0" marL="381000" rtl="0" algn="l">
              <a:spcBef>
                <a:spcPts val="0"/>
              </a:spcBef>
              <a:spcAft>
                <a:spcPts val="0"/>
              </a:spcAft>
              <a:buClr>
                <a:schemeClr val="dk1"/>
              </a:buClr>
              <a:buSzPts val="2367"/>
              <a:buFont typeface="Calibri"/>
              <a:buChar char="●"/>
            </a:pPr>
            <a:r>
              <a:rPr lang="en-US" sz="2366">
                <a:solidFill>
                  <a:schemeClr val="dk1"/>
                </a:solidFill>
                <a:latin typeface="Calibri"/>
                <a:ea typeface="Calibri"/>
                <a:cs typeface="Calibri"/>
                <a:sym typeface="Calibri"/>
              </a:rPr>
              <a:t>Swiping/matching</a:t>
            </a:r>
            <a:endParaRPr sz="2366">
              <a:solidFill>
                <a:schemeClr val="dk1"/>
              </a:solidFill>
              <a:latin typeface="Calibri"/>
              <a:ea typeface="Calibri"/>
              <a:cs typeface="Calibri"/>
              <a:sym typeface="Calibri"/>
            </a:endParaRPr>
          </a:p>
          <a:p>
            <a:pPr indent="-201083" lvl="0" marL="381000" rtl="0" algn="l">
              <a:spcBef>
                <a:spcPts val="0"/>
              </a:spcBef>
              <a:spcAft>
                <a:spcPts val="0"/>
              </a:spcAft>
              <a:buClr>
                <a:schemeClr val="dk1"/>
              </a:buClr>
              <a:buSzPts val="2367"/>
              <a:buFont typeface="Calibri"/>
              <a:buChar char="●"/>
            </a:pPr>
            <a:r>
              <a:rPr lang="en-US" sz="2366">
                <a:solidFill>
                  <a:schemeClr val="dk1"/>
                </a:solidFill>
                <a:latin typeface="Calibri"/>
                <a:ea typeface="Calibri"/>
                <a:cs typeface="Calibri"/>
                <a:sym typeface="Calibri"/>
              </a:rPr>
              <a:t>The female identified person reaches out first</a:t>
            </a:r>
            <a:endParaRPr sz="1100">
              <a:latin typeface="Calibri"/>
              <a:ea typeface="Calibri"/>
              <a:cs typeface="Calibri"/>
              <a:sym typeface="Calibri"/>
            </a:endParaRPr>
          </a:p>
        </p:txBody>
      </p:sp>
      <p:sp>
        <p:nvSpPr>
          <p:cNvPr id="118" name="Google Shape;118;p18"/>
          <p:cNvSpPr txBox="1"/>
          <p:nvPr/>
        </p:nvSpPr>
        <p:spPr>
          <a:xfrm>
            <a:off x="7143750" y="4366550"/>
            <a:ext cx="2825400" cy="299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666">
                <a:solidFill>
                  <a:schemeClr val="dk1"/>
                </a:solidFill>
                <a:latin typeface="Calibri"/>
                <a:ea typeface="Calibri"/>
                <a:cs typeface="Calibri"/>
                <a:sym typeface="Calibri"/>
              </a:rPr>
              <a:t>Hinge </a:t>
            </a:r>
            <a:endParaRPr b="1" sz="2666">
              <a:solidFill>
                <a:schemeClr val="dk1"/>
              </a:solidFill>
              <a:latin typeface="Calibri"/>
              <a:ea typeface="Calibri"/>
              <a:cs typeface="Calibri"/>
              <a:sym typeface="Calibri"/>
            </a:endParaRPr>
          </a:p>
          <a:p>
            <a:pPr indent="-201083" lvl="0" marL="381000" rtl="0" algn="l">
              <a:spcBef>
                <a:spcPts val="0"/>
              </a:spcBef>
              <a:spcAft>
                <a:spcPts val="0"/>
              </a:spcAft>
              <a:buClr>
                <a:schemeClr val="dk1"/>
              </a:buClr>
              <a:buSzPts val="2367"/>
              <a:buFont typeface="Calibri"/>
              <a:buChar char="●"/>
            </a:pPr>
            <a:r>
              <a:rPr lang="en-US" sz="2366">
                <a:solidFill>
                  <a:schemeClr val="dk1"/>
                </a:solidFill>
                <a:latin typeface="Calibri"/>
                <a:ea typeface="Calibri"/>
                <a:cs typeface="Calibri"/>
                <a:sym typeface="Calibri"/>
              </a:rPr>
              <a:t>Based on FB friends and location preferences</a:t>
            </a:r>
            <a:endParaRPr sz="2366">
              <a:solidFill>
                <a:schemeClr val="dk1"/>
              </a:solidFill>
              <a:latin typeface="Calibri"/>
              <a:ea typeface="Calibri"/>
              <a:cs typeface="Calibri"/>
              <a:sym typeface="Calibri"/>
            </a:endParaRPr>
          </a:p>
          <a:p>
            <a:pPr indent="-201083" lvl="0" marL="381000" rtl="0" algn="l">
              <a:spcBef>
                <a:spcPts val="0"/>
              </a:spcBef>
              <a:spcAft>
                <a:spcPts val="0"/>
              </a:spcAft>
              <a:buClr>
                <a:schemeClr val="dk1"/>
              </a:buClr>
              <a:buSzPts val="2367"/>
              <a:buFont typeface="Calibri"/>
              <a:buChar char="●"/>
            </a:pPr>
            <a:r>
              <a:rPr lang="en-US" sz="2366">
                <a:solidFill>
                  <a:schemeClr val="dk1"/>
                </a:solidFill>
                <a:latin typeface="Calibri"/>
                <a:ea typeface="Calibri"/>
                <a:cs typeface="Calibri"/>
                <a:sym typeface="Calibri"/>
              </a:rPr>
              <a:t>More intentional, no swiping</a:t>
            </a:r>
            <a:endParaRPr sz="2366">
              <a:solidFill>
                <a:schemeClr val="dk1"/>
              </a:solidFill>
              <a:latin typeface="Calibri"/>
              <a:ea typeface="Calibri"/>
              <a:cs typeface="Calibri"/>
              <a:sym typeface="Calibri"/>
            </a:endParaRPr>
          </a:p>
          <a:p>
            <a:pPr indent="0" lvl="0" marL="381000" rtl="0" algn="l">
              <a:spcBef>
                <a:spcPts val="0"/>
              </a:spcBef>
              <a:spcAft>
                <a:spcPts val="0"/>
              </a:spcAft>
              <a:buNone/>
            </a:pPr>
            <a:r>
              <a:t/>
            </a:r>
            <a:endParaRPr>
              <a:latin typeface="Calibri"/>
              <a:ea typeface="Calibri"/>
              <a:cs typeface="Calibri"/>
              <a:sym typeface="Calibri"/>
            </a:endParaRPr>
          </a:p>
        </p:txBody>
      </p:sp>
      <p:pic>
        <p:nvPicPr>
          <p:cNvPr id="119" name="Google Shape;119;p18"/>
          <p:cNvPicPr preferRelativeResize="0"/>
          <p:nvPr/>
        </p:nvPicPr>
        <p:blipFill>
          <a:blip r:embed="rId4">
            <a:alphaModFix/>
          </a:blip>
          <a:stretch>
            <a:fillRect/>
          </a:stretch>
        </p:blipFill>
        <p:spPr>
          <a:xfrm>
            <a:off x="273449" y="2075975"/>
            <a:ext cx="2143125" cy="2143125"/>
          </a:xfrm>
          <a:prstGeom prst="rect">
            <a:avLst/>
          </a:prstGeom>
          <a:noFill/>
          <a:ln>
            <a:noFill/>
          </a:ln>
        </p:spPr>
      </p:pic>
      <p:pic>
        <p:nvPicPr>
          <p:cNvPr id="120" name="Google Shape;120;p18"/>
          <p:cNvPicPr preferRelativeResize="0"/>
          <p:nvPr/>
        </p:nvPicPr>
        <p:blipFill>
          <a:blip r:embed="rId5">
            <a:alphaModFix/>
          </a:blip>
          <a:stretch>
            <a:fillRect/>
          </a:stretch>
        </p:blipFill>
        <p:spPr>
          <a:xfrm>
            <a:off x="4079888" y="2075975"/>
            <a:ext cx="2143125" cy="2143125"/>
          </a:xfrm>
          <a:prstGeom prst="rect">
            <a:avLst/>
          </a:prstGeom>
          <a:noFill/>
          <a:ln>
            <a:noFill/>
          </a:ln>
        </p:spPr>
      </p:pic>
      <p:pic>
        <p:nvPicPr>
          <p:cNvPr id="121" name="Google Shape;121;p18"/>
          <p:cNvPicPr preferRelativeResize="0"/>
          <p:nvPr/>
        </p:nvPicPr>
        <p:blipFill>
          <a:blip r:embed="rId6">
            <a:alphaModFix/>
          </a:blip>
          <a:stretch>
            <a:fillRect/>
          </a:stretch>
        </p:blipFill>
        <p:spPr>
          <a:xfrm>
            <a:off x="7568227" y="2075976"/>
            <a:ext cx="2212672" cy="2212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5" name="Shape 125"/>
        <p:cNvGrpSpPr/>
        <p:nvPr/>
      </p:nvGrpSpPr>
      <p:grpSpPr>
        <a:xfrm>
          <a:off x="0" y="0"/>
          <a:ext cx="0" cy="0"/>
          <a:chOff x="0" y="0"/>
          <a:chExt cx="0" cy="0"/>
        </a:xfrm>
      </p:grpSpPr>
      <p:sp>
        <p:nvSpPr>
          <p:cNvPr id="126" name="Google Shape;126;p19"/>
          <p:cNvSpPr txBox="1"/>
          <p:nvPr>
            <p:ph type="ctrTitle"/>
          </p:nvPr>
        </p:nvSpPr>
        <p:spPr>
          <a:xfrm>
            <a:off x="0" y="259375"/>
            <a:ext cx="7879800" cy="796800"/>
          </a:xfrm>
          <a:prstGeom prst="rect">
            <a:avLst/>
          </a:prstGeom>
        </p:spPr>
        <p:txBody>
          <a:bodyPr anchorCtr="0" anchor="t" bIns="38100" lIns="38100" spcFirstLastPara="1" rIns="38100" wrap="square" tIns="38100">
            <a:noAutofit/>
          </a:bodyPr>
          <a:lstStyle/>
          <a:p>
            <a:pPr indent="0" lvl="0" marL="0" rtl="0" algn="l">
              <a:lnSpc>
                <a:spcPct val="100000"/>
              </a:lnSpc>
              <a:spcBef>
                <a:spcPts val="0"/>
              </a:spcBef>
              <a:spcAft>
                <a:spcPts val="0"/>
              </a:spcAft>
              <a:buClr>
                <a:srgbClr val="FFFFFF"/>
              </a:buClr>
              <a:buNone/>
            </a:pPr>
            <a:r>
              <a:rPr b="1" lang="en-US">
                <a:latin typeface="Calibri"/>
                <a:ea typeface="Calibri"/>
                <a:cs typeface="Calibri"/>
                <a:sym typeface="Calibri"/>
              </a:rPr>
              <a:t>  Dating Apps</a:t>
            </a:r>
            <a:r>
              <a:rPr lang="en-US">
                <a:latin typeface="arial,sans-serif"/>
                <a:ea typeface="arial,sans-serif"/>
                <a:cs typeface="arial,sans-serif"/>
                <a:sym typeface="arial,sans-serif"/>
              </a:rPr>
              <a:t> </a:t>
            </a:r>
            <a:endParaRPr i="0" sz="4800">
              <a:solidFill>
                <a:srgbClr val="000000"/>
              </a:solidFill>
              <a:latin typeface="arial,sans-serif"/>
              <a:ea typeface="arial,sans-serif"/>
              <a:cs typeface="arial,sans-serif"/>
              <a:sym typeface="arial,sans-serif"/>
            </a:endParaRPr>
          </a:p>
        </p:txBody>
      </p:sp>
      <p:sp>
        <p:nvSpPr>
          <p:cNvPr id="127" name="Google Shape;127;p19"/>
          <p:cNvSpPr txBox="1"/>
          <p:nvPr>
            <p:ph idx="1" type="subTitle"/>
          </p:nvPr>
        </p:nvSpPr>
        <p:spPr>
          <a:xfrm flipH="1" rot="10800000">
            <a:off x="101600" y="1155300"/>
            <a:ext cx="3461100" cy="2654700"/>
          </a:xfrm>
          <a:prstGeom prst="rect">
            <a:avLst/>
          </a:prstGeom>
        </p:spPr>
        <p:txBody>
          <a:bodyPr anchorCtr="0" anchor="t" bIns="38100" lIns="38100" spcFirstLastPara="1" rIns="38100" wrap="square" tIns="38100">
            <a:noAutofit/>
          </a:bodyPr>
          <a:lstStyle/>
          <a:p>
            <a:pPr indent="0" lvl="0" marL="0" rtl="0" algn="l">
              <a:lnSpc>
                <a:spcPct val="100000"/>
              </a:lnSpc>
              <a:spcBef>
                <a:spcPts val="0"/>
              </a:spcBef>
              <a:spcAft>
                <a:spcPts val="0"/>
              </a:spcAft>
              <a:buClr>
                <a:srgbClr val="FFFFFF"/>
              </a:buClr>
              <a:buNone/>
            </a:pPr>
            <a:r>
              <a:rPr lang="en-US" sz="2400">
                <a:solidFill>
                  <a:srgbClr val="FFFFFF"/>
                </a:solidFill>
                <a:latin typeface="Arial"/>
                <a:ea typeface="Arial"/>
                <a:cs typeface="Arial"/>
                <a:sym typeface="Arial"/>
              </a:rPr>
              <a:t>Subtitle</a:t>
            </a:r>
            <a:endParaRPr sz="2400">
              <a:solidFill>
                <a:srgbClr val="FFFFFF"/>
              </a:solidFill>
              <a:latin typeface="Arial"/>
              <a:ea typeface="Arial"/>
              <a:cs typeface="Arial"/>
              <a:sym typeface="Arial"/>
            </a:endParaRPr>
          </a:p>
        </p:txBody>
      </p:sp>
      <p:sp>
        <p:nvSpPr>
          <p:cNvPr id="128" name="Google Shape;128;p19"/>
          <p:cNvSpPr txBox="1"/>
          <p:nvPr/>
        </p:nvSpPr>
        <p:spPr>
          <a:xfrm>
            <a:off x="261950" y="4237100"/>
            <a:ext cx="2881200" cy="3293100"/>
          </a:xfrm>
          <a:prstGeom prst="rect">
            <a:avLst/>
          </a:prstGeom>
          <a:noFill/>
          <a:ln>
            <a:noFill/>
          </a:ln>
        </p:spPr>
        <p:txBody>
          <a:bodyPr anchorCtr="0" anchor="t" bIns="38100" lIns="38100" spcFirstLastPara="1" rIns="38100" wrap="square" tIns="38100">
            <a:noAutofit/>
          </a:bodyPr>
          <a:lstStyle/>
          <a:p>
            <a:pPr indent="0" lvl="0" marL="0" rtl="0" algn="ctr">
              <a:lnSpc>
                <a:spcPct val="100000"/>
              </a:lnSpc>
              <a:spcBef>
                <a:spcPts val="0"/>
              </a:spcBef>
              <a:spcAft>
                <a:spcPts val="0"/>
              </a:spcAft>
              <a:buNone/>
            </a:pPr>
            <a:r>
              <a:rPr b="1" lang="en-US" sz="2666">
                <a:latin typeface="Calibri"/>
                <a:ea typeface="Calibri"/>
                <a:cs typeface="Calibri"/>
                <a:sym typeface="Calibri"/>
              </a:rPr>
              <a:t>Grindr</a:t>
            </a:r>
            <a:endParaRPr b="1" sz="2666">
              <a:solidFill>
                <a:srgbClr val="000000"/>
              </a:solidFill>
              <a:latin typeface="Calibri"/>
              <a:ea typeface="Calibri"/>
              <a:cs typeface="Calibri"/>
              <a:sym typeface="Calibri"/>
            </a:endParaRPr>
          </a:p>
          <a:p>
            <a:pPr indent="-196850" lvl="0" marL="381000" marR="0" rtl="0" algn="l">
              <a:lnSpc>
                <a:spcPct val="100000"/>
              </a:lnSpc>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Based on geolocation</a:t>
            </a:r>
            <a:endParaRPr sz="2300">
              <a:solidFill>
                <a:schemeClr val="dk1"/>
              </a:solidFill>
              <a:latin typeface="Calibri"/>
              <a:ea typeface="Calibri"/>
              <a:cs typeface="Calibri"/>
              <a:sym typeface="Calibri"/>
            </a:endParaRPr>
          </a:p>
          <a:p>
            <a:pPr indent="-196850" lvl="0" marL="381000" marR="0" rtl="0" algn="l">
              <a:lnSpc>
                <a:spcPct val="100000"/>
              </a:lnSpc>
              <a:spcBef>
                <a:spcPts val="0"/>
              </a:spcBef>
              <a:spcAft>
                <a:spcPts val="0"/>
              </a:spcAft>
              <a:buClr>
                <a:schemeClr val="dk1"/>
              </a:buClr>
              <a:buSzPts val="2300"/>
              <a:buFont typeface="Calibri"/>
              <a:buChar char="●"/>
            </a:pPr>
            <a:r>
              <a:rPr lang="en-US" sz="2300">
                <a:solidFill>
                  <a:schemeClr val="dk1"/>
                </a:solidFill>
                <a:highlight>
                  <a:srgbClr val="FFFFFF"/>
                </a:highlight>
                <a:latin typeface="Calibri"/>
                <a:ea typeface="Calibri"/>
                <a:cs typeface="Calibri"/>
                <a:sym typeface="Calibri"/>
              </a:rPr>
              <a:t> Designed for gay, bi, trans, and queer people</a:t>
            </a:r>
            <a:endParaRPr sz="2300">
              <a:solidFill>
                <a:schemeClr val="dk1"/>
              </a:solidFill>
              <a:latin typeface="Calibri"/>
              <a:ea typeface="Calibri"/>
              <a:cs typeface="Calibri"/>
              <a:sym typeface="Calibri"/>
            </a:endParaRPr>
          </a:p>
          <a:p>
            <a:pPr indent="0" lvl="0" marL="381000" marR="0" rtl="0" algn="l">
              <a:lnSpc>
                <a:spcPct val="100000"/>
              </a:lnSpc>
              <a:spcBef>
                <a:spcPts val="0"/>
              </a:spcBef>
              <a:spcAft>
                <a:spcPts val="0"/>
              </a:spcAft>
              <a:buNone/>
            </a:pPr>
            <a:r>
              <a:t/>
            </a:r>
            <a:endParaRPr sz="2300">
              <a:solidFill>
                <a:schemeClr val="dk1"/>
              </a:solidFill>
              <a:latin typeface="Calibri"/>
              <a:ea typeface="Calibri"/>
              <a:cs typeface="Calibri"/>
              <a:sym typeface="Calibri"/>
            </a:endParaRPr>
          </a:p>
        </p:txBody>
      </p:sp>
      <p:sp>
        <p:nvSpPr>
          <p:cNvPr id="129" name="Google Shape;129;p19"/>
          <p:cNvSpPr txBox="1"/>
          <p:nvPr/>
        </p:nvSpPr>
        <p:spPr>
          <a:xfrm>
            <a:off x="3703725" y="4237100"/>
            <a:ext cx="3000000" cy="2781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666">
                <a:solidFill>
                  <a:schemeClr val="dk1"/>
                </a:solidFill>
                <a:latin typeface="Calibri"/>
                <a:ea typeface="Calibri"/>
                <a:cs typeface="Calibri"/>
                <a:sym typeface="Calibri"/>
              </a:rPr>
              <a:t>Facebook Dating </a:t>
            </a:r>
            <a:endParaRPr b="1" sz="2666">
              <a:solidFill>
                <a:schemeClr val="dk1"/>
              </a:solidFill>
              <a:latin typeface="Calibri"/>
              <a:ea typeface="Calibri"/>
              <a:cs typeface="Calibri"/>
              <a:sym typeface="Calibri"/>
            </a:endParaRPr>
          </a:p>
          <a:p>
            <a:pPr indent="-201083" lvl="0" marL="381000" rtl="0" algn="l">
              <a:spcBef>
                <a:spcPts val="0"/>
              </a:spcBef>
              <a:spcAft>
                <a:spcPts val="0"/>
              </a:spcAft>
              <a:buClr>
                <a:schemeClr val="dk1"/>
              </a:buClr>
              <a:buSzPts val="2367"/>
              <a:buFont typeface="Calibri"/>
              <a:buChar char="●"/>
            </a:pPr>
            <a:r>
              <a:rPr lang="en-US" sz="2366">
                <a:solidFill>
                  <a:schemeClr val="dk1"/>
                </a:solidFill>
                <a:latin typeface="Calibri"/>
                <a:ea typeface="Calibri"/>
                <a:cs typeface="Calibri"/>
                <a:sym typeface="Calibri"/>
              </a:rPr>
              <a:t>Built into FB, user just needs to activate</a:t>
            </a:r>
            <a:endParaRPr sz="2366">
              <a:solidFill>
                <a:schemeClr val="dk1"/>
              </a:solidFill>
              <a:latin typeface="Calibri"/>
              <a:ea typeface="Calibri"/>
              <a:cs typeface="Calibri"/>
              <a:sym typeface="Calibri"/>
            </a:endParaRPr>
          </a:p>
          <a:p>
            <a:pPr indent="-201083" lvl="0" marL="381000" rtl="0" algn="l">
              <a:spcBef>
                <a:spcPts val="0"/>
              </a:spcBef>
              <a:spcAft>
                <a:spcPts val="0"/>
              </a:spcAft>
              <a:buClr>
                <a:schemeClr val="dk1"/>
              </a:buClr>
              <a:buSzPts val="2367"/>
              <a:buFont typeface="Calibri"/>
              <a:buChar char="●"/>
            </a:pPr>
            <a:r>
              <a:rPr lang="en-US" sz="2366">
                <a:solidFill>
                  <a:schemeClr val="dk1"/>
                </a:solidFill>
                <a:latin typeface="Calibri"/>
                <a:ea typeface="Calibri"/>
                <a:cs typeface="Calibri"/>
                <a:sym typeface="Calibri"/>
              </a:rPr>
              <a:t>Popular with an older age demographic </a:t>
            </a:r>
            <a:endParaRPr sz="1100">
              <a:latin typeface="Calibri"/>
              <a:ea typeface="Calibri"/>
              <a:cs typeface="Calibri"/>
              <a:sym typeface="Calibri"/>
            </a:endParaRPr>
          </a:p>
        </p:txBody>
      </p:sp>
      <p:pic>
        <p:nvPicPr>
          <p:cNvPr id="130" name="Google Shape;130;p19"/>
          <p:cNvPicPr preferRelativeResize="0"/>
          <p:nvPr/>
        </p:nvPicPr>
        <p:blipFill rotWithShape="1">
          <a:blip r:embed="rId4">
            <a:alphaModFix/>
          </a:blip>
          <a:srcRect b="1736" l="26705" r="28591" t="5901"/>
          <a:stretch/>
        </p:blipFill>
        <p:spPr>
          <a:xfrm>
            <a:off x="476275" y="1646888"/>
            <a:ext cx="2304000" cy="2499201"/>
          </a:xfrm>
          <a:prstGeom prst="rect">
            <a:avLst/>
          </a:prstGeom>
          <a:noFill/>
          <a:ln>
            <a:noFill/>
          </a:ln>
        </p:spPr>
      </p:pic>
      <p:pic>
        <p:nvPicPr>
          <p:cNvPr id="131" name="Google Shape;131;p19"/>
          <p:cNvPicPr preferRelativeResize="0"/>
          <p:nvPr/>
        </p:nvPicPr>
        <p:blipFill>
          <a:blip r:embed="rId5">
            <a:alphaModFix/>
          </a:blip>
          <a:stretch>
            <a:fillRect/>
          </a:stretch>
        </p:blipFill>
        <p:spPr>
          <a:xfrm>
            <a:off x="3525850" y="1576713"/>
            <a:ext cx="3108300" cy="2449025"/>
          </a:xfrm>
          <a:prstGeom prst="rect">
            <a:avLst/>
          </a:prstGeom>
          <a:noFill/>
          <a:ln>
            <a:noFill/>
          </a:ln>
        </p:spPr>
      </p:pic>
      <p:pic>
        <p:nvPicPr>
          <p:cNvPr id="132" name="Google Shape;132;p19"/>
          <p:cNvPicPr preferRelativeResize="0"/>
          <p:nvPr/>
        </p:nvPicPr>
        <p:blipFill>
          <a:blip r:embed="rId6">
            <a:alphaModFix/>
          </a:blip>
          <a:stretch>
            <a:fillRect/>
          </a:stretch>
        </p:blipFill>
        <p:spPr>
          <a:xfrm>
            <a:off x="7081850" y="1576725"/>
            <a:ext cx="3000000" cy="2896075"/>
          </a:xfrm>
          <a:prstGeom prst="rect">
            <a:avLst/>
          </a:prstGeom>
          <a:noFill/>
          <a:ln>
            <a:noFill/>
          </a:ln>
        </p:spPr>
      </p:pic>
      <p:sp>
        <p:nvSpPr>
          <p:cNvPr id="133" name="Google Shape;133;p19"/>
          <p:cNvSpPr txBox="1"/>
          <p:nvPr/>
        </p:nvSpPr>
        <p:spPr>
          <a:xfrm>
            <a:off x="6994850" y="4237100"/>
            <a:ext cx="3174000" cy="307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666">
                <a:solidFill>
                  <a:schemeClr val="dk1"/>
                </a:solidFill>
                <a:latin typeface="Calibri"/>
                <a:ea typeface="Calibri"/>
                <a:cs typeface="Calibri"/>
                <a:sym typeface="Calibri"/>
              </a:rPr>
              <a:t>SeekingArrangment</a:t>
            </a:r>
            <a:endParaRPr b="1" sz="2666">
              <a:solidFill>
                <a:schemeClr val="dk1"/>
              </a:solidFill>
              <a:latin typeface="Calibri"/>
              <a:ea typeface="Calibri"/>
              <a:cs typeface="Calibri"/>
              <a:sym typeface="Calibri"/>
            </a:endParaRPr>
          </a:p>
          <a:p>
            <a:pPr indent="-196850" lvl="0" marL="381000" rtl="0" algn="l">
              <a:spcBef>
                <a:spcPts val="0"/>
              </a:spcBef>
              <a:spcAft>
                <a:spcPts val="0"/>
              </a:spcAft>
              <a:buClr>
                <a:schemeClr val="dk1"/>
              </a:buClr>
              <a:buSzPts val="2300"/>
              <a:buFont typeface="Calibri"/>
              <a:buChar char="●"/>
            </a:pPr>
            <a:r>
              <a:rPr lang="en-US" sz="2300">
                <a:solidFill>
                  <a:schemeClr val="dk1"/>
                </a:solidFill>
                <a:highlight>
                  <a:srgbClr val="FFFFFF"/>
                </a:highlight>
                <a:latin typeface="Calibri"/>
                <a:ea typeface="Calibri"/>
                <a:cs typeface="Calibri"/>
                <a:sym typeface="Calibri"/>
              </a:rPr>
              <a:t>Sugar baby and sugar daddy dating website/app </a:t>
            </a:r>
            <a:endParaRPr sz="2300">
              <a:solidFill>
                <a:schemeClr val="dk1"/>
              </a:solidFill>
              <a:highlight>
                <a:srgbClr val="FFFFFF"/>
              </a:highlight>
              <a:latin typeface="Calibri"/>
              <a:ea typeface="Calibri"/>
              <a:cs typeface="Calibri"/>
              <a:sym typeface="Calibri"/>
            </a:endParaRPr>
          </a:p>
          <a:p>
            <a:pPr indent="-196850" lvl="0" marL="381000" rtl="0" algn="l">
              <a:spcBef>
                <a:spcPts val="0"/>
              </a:spcBef>
              <a:spcAft>
                <a:spcPts val="0"/>
              </a:spcAft>
              <a:buClr>
                <a:schemeClr val="dk1"/>
              </a:buClr>
              <a:buSzPts val="2300"/>
              <a:buFont typeface="Calibri"/>
              <a:buChar char="●"/>
            </a:pPr>
            <a:r>
              <a:rPr lang="en-US" sz="2300">
                <a:solidFill>
                  <a:schemeClr val="dk1"/>
                </a:solidFill>
                <a:highlight>
                  <a:srgbClr val="FFFFFF"/>
                </a:highlight>
                <a:latin typeface="Calibri"/>
                <a:ea typeface="Calibri"/>
                <a:cs typeface="Calibri"/>
                <a:sym typeface="Calibri"/>
              </a:rPr>
              <a:t>Popular amongst traditional college age demographic</a:t>
            </a:r>
            <a:endParaRPr sz="2300">
              <a:solidFill>
                <a:schemeClr val="dk1"/>
              </a:solidFill>
              <a:highlight>
                <a:srgbClr val="FFFFFF"/>
              </a:highlight>
              <a:latin typeface="Calibri"/>
              <a:ea typeface="Calibri"/>
              <a:cs typeface="Calibri"/>
              <a:sym typeface="Calibri"/>
            </a:endParaRPr>
          </a:p>
          <a:p>
            <a:pPr indent="0" lvl="0" marL="381000" rtl="0" algn="l">
              <a:spcBef>
                <a:spcPts val="0"/>
              </a:spcBef>
              <a:spcAft>
                <a:spcPts val="0"/>
              </a:spcAft>
              <a:buNone/>
            </a:pPr>
            <a:r>
              <a:t/>
            </a:r>
            <a:endParaRPr sz="23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7" name="Shape 137"/>
        <p:cNvGrpSpPr/>
        <p:nvPr/>
      </p:nvGrpSpPr>
      <p:grpSpPr>
        <a:xfrm>
          <a:off x="0" y="0"/>
          <a:ext cx="0" cy="0"/>
          <a:chOff x="0" y="0"/>
          <a:chExt cx="0" cy="0"/>
        </a:xfrm>
      </p:grpSpPr>
      <p:sp>
        <p:nvSpPr>
          <p:cNvPr id="138" name="Google Shape;138;p20"/>
          <p:cNvSpPr txBox="1"/>
          <p:nvPr>
            <p:ph type="ctrTitle"/>
          </p:nvPr>
        </p:nvSpPr>
        <p:spPr>
          <a:xfrm>
            <a:off x="0" y="259375"/>
            <a:ext cx="7879800" cy="796800"/>
          </a:xfrm>
          <a:prstGeom prst="rect">
            <a:avLst/>
          </a:prstGeom>
        </p:spPr>
        <p:txBody>
          <a:bodyPr anchorCtr="0" anchor="t" bIns="38100" lIns="38100" spcFirstLastPara="1" rIns="38100" wrap="square" tIns="38100">
            <a:noAutofit/>
          </a:bodyPr>
          <a:lstStyle/>
          <a:p>
            <a:pPr indent="0" lvl="0" marL="0" rtl="0" algn="l">
              <a:lnSpc>
                <a:spcPct val="100000"/>
              </a:lnSpc>
              <a:spcBef>
                <a:spcPts val="0"/>
              </a:spcBef>
              <a:spcAft>
                <a:spcPts val="0"/>
              </a:spcAft>
              <a:buClr>
                <a:srgbClr val="FFFFFF"/>
              </a:buClr>
              <a:buNone/>
            </a:pPr>
            <a:r>
              <a:rPr b="1" lang="en-US" sz="4600">
                <a:latin typeface="Calibri"/>
                <a:ea typeface="Calibri"/>
                <a:cs typeface="Calibri"/>
                <a:sym typeface="Calibri"/>
              </a:rPr>
              <a:t> </a:t>
            </a:r>
            <a:r>
              <a:rPr b="1" lang="en-US" sz="4000">
                <a:latin typeface="Calibri"/>
                <a:ea typeface="Calibri"/>
                <a:cs typeface="Calibri"/>
                <a:sym typeface="Calibri"/>
              </a:rPr>
              <a:t>Social Media/ Online Dating Terms</a:t>
            </a:r>
            <a:endParaRPr b="1" i="0" sz="3600">
              <a:solidFill>
                <a:srgbClr val="000000"/>
              </a:solidFill>
              <a:latin typeface="Calibri"/>
              <a:ea typeface="Calibri"/>
              <a:cs typeface="Calibri"/>
              <a:sym typeface="Calibri"/>
            </a:endParaRPr>
          </a:p>
        </p:txBody>
      </p:sp>
      <p:sp>
        <p:nvSpPr>
          <p:cNvPr id="139" name="Google Shape;139;p20"/>
          <p:cNvSpPr txBox="1"/>
          <p:nvPr>
            <p:ph idx="1" type="subTitle"/>
          </p:nvPr>
        </p:nvSpPr>
        <p:spPr>
          <a:xfrm flipH="1" rot="10800000">
            <a:off x="303725" y="2139650"/>
            <a:ext cx="3461100" cy="2654700"/>
          </a:xfrm>
          <a:prstGeom prst="rect">
            <a:avLst/>
          </a:prstGeom>
        </p:spPr>
        <p:txBody>
          <a:bodyPr anchorCtr="0" anchor="t" bIns="38100" lIns="38100" spcFirstLastPara="1" rIns="38100" wrap="square" tIns="38100">
            <a:noAutofit/>
          </a:bodyPr>
          <a:lstStyle/>
          <a:p>
            <a:pPr indent="0" lvl="0" marL="0" rtl="0" algn="l">
              <a:lnSpc>
                <a:spcPct val="100000"/>
              </a:lnSpc>
              <a:spcBef>
                <a:spcPts val="0"/>
              </a:spcBef>
              <a:spcAft>
                <a:spcPts val="0"/>
              </a:spcAft>
              <a:buClr>
                <a:srgbClr val="FFFFFF"/>
              </a:buClr>
              <a:buNone/>
            </a:pPr>
            <a:r>
              <a:rPr lang="en-US" sz="2400">
                <a:solidFill>
                  <a:srgbClr val="FFFFFF"/>
                </a:solidFill>
                <a:latin typeface="Arial"/>
                <a:ea typeface="Arial"/>
                <a:cs typeface="Arial"/>
                <a:sym typeface="Arial"/>
              </a:rPr>
              <a:t>Subtitle</a:t>
            </a:r>
            <a:endParaRPr sz="2400">
              <a:solidFill>
                <a:srgbClr val="FFFFFF"/>
              </a:solidFill>
              <a:latin typeface="Arial"/>
              <a:ea typeface="Arial"/>
              <a:cs typeface="Arial"/>
              <a:sym typeface="Arial"/>
            </a:endParaRPr>
          </a:p>
        </p:txBody>
      </p:sp>
      <p:sp>
        <p:nvSpPr>
          <p:cNvPr id="140" name="Google Shape;140;p20"/>
          <p:cNvSpPr txBox="1"/>
          <p:nvPr/>
        </p:nvSpPr>
        <p:spPr>
          <a:xfrm>
            <a:off x="119075" y="1250150"/>
            <a:ext cx="5643600" cy="3982200"/>
          </a:xfrm>
          <a:prstGeom prst="rect">
            <a:avLst/>
          </a:prstGeom>
          <a:noFill/>
          <a:ln>
            <a:noFill/>
          </a:ln>
        </p:spPr>
        <p:txBody>
          <a:bodyPr anchorCtr="0" anchor="t" bIns="38100" lIns="38100" spcFirstLastPara="1" rIns="38100" wrap="square" tIns="38100">
            <a:noAutofit/>
          </a:bodyPr>
          <a:lstStyle/>
          <a:p>
            <a:pPr indent="-355600" lvl="0" marL="457200" rtl="0" algn="l">
              <a:lnSpc>
                <a:spcPct val="130000"/>
              </a:lnSpc>
              <a:spcBef>
                <a:spcPts val="0"/>
              </a:spcBef>
              <a:spcAft>
                <a:spcPts val="0"/>
              </a:spcAft>
              <a:buSzPts val="2000"/>
              <a:buFont typeface="Calibri"/>
              <a:buChar char="●"/>
            </a:pPr>
            <a:r>
              <a:rPr b="1" lang="en-US" sz="2000">
                <a:solidFill>
                  <a:srgbClr val="2F2F2F"/>
                </a:solidFill>
                <a:latin typeface="Calibri"/>
                <a:ea typeface="Calibri"/>
                <a:cs typeface="Calibri"/>
                <a:sym typeface="Calibri"/>
              </a:rPr>
              <a:t>Boost:</a:t>
            </a:r>
            <a:r>
              <a:rPr lang="en-US" sz="2000">
                <a:solidFill>
                  <a:srgbClr val="2F2F2F"/>
                </a:solidFill>
                <a:latin typeface="Calibri"/>
                <a:ea typeface="Calibri"/>
                <a:cs typeface="Calibri"/>
                <a:sym typeface="Calibri"/>
              </a:rPr>
              <a:t> Dating app feature that “boosts your </a:t>
            </a:r>
            <a:r>
              <a:rPr lang="en-US" sz="2000">
                <a:solidFill>
                  <a:srgbClr val="2F2F2F"/>
                </a:solidFill>
                <a:latin typeface="Calibri"/>
                <a:ea typeface="Calibri"/>
                <a:cs typeface="Calibri"/>
                <a:sym typeface="Calibri"/>
              </a:rPr>
              <a:t>profile</a:t>
            </a:r>
            <a:r>
              <a:rPr lang="en-US" sz="2000">
                <a:solidFill>
                  <a:srgbClr val="2F2F2F"/>
                </a:solidFill>
                <a:latin typeface="Calibri"/>
                <a:ea typeface="Calibri"/>
                <a:cs typeface="Calibri"/>
                <a:sym typeface="Calibri"/>
              </a:rPr>
              <a:t> to be seen by more members. </a:t>
            </a:r>
            <a:endParaRPr sz="2000">
              <a:latin typeface="Calibri"/>
              <a:ea typeface="Calibri"/>
              <a:cs typeface="Calibri"/>
              <a:sym typeface="Calibri"/>
            </a:endParaRPr>
          </a:p>
          <a:p>
            <a:pPr indent="-355600" lvl="0" marL="457200" marR="0" rtl="0" algn="l">
              <a:lnSpc>
                <a:spcPct val="100000"/>
              </a:lnSpc>
              <a:spcBef>
                <a:spcPts val="0"/>
              </a:spcBef>
              <a:spcAft>
                <a:spcPts val="0"/>
              </a:spcAft>
              <a:buSzPts val="2000"/>
              <a:buFont typeface="Calibri"/>
              <a:buChar char="●"/>
            </a:pPr>
            <a:r>
              <a:rPr b="1" lang="en-US" sz="2000">
                <a:latin typeface="Calibri"/>
                <a:ea typeface="Calibri"/>
                <a:cs typeface="Calibri"/>
                <a:sym typeface="Calibri"/>
              </a:rPr>
              <a:t>Catfishing: </a:t>
            </a:r>
            <a:r>
              <a:rPr lang="en-US" sz="2000">
                <a:latin typeface="Calibri"/>
                <a:ea typeface="Calibri"/>
                <a:cs typeface="Calibri"/>
                <a:sym typeface="Calibri"/>
              </a:rPr>
              <a:t>Pretending to be </a:t>
            </a:r>
            <a:r>
              <a:rPr lang="en-US" sz="2000">
                <a:latin typeface="Calibri"/>
                <a:ea typeface="Calibri"/>
                <a:cs typeface="Calibri"/>
                <a:sym typeface="Calibri"/>
              </a:rPr>
              <a:t>someone</a:t>
            </a:r>
            <a:r>
              <a:rPr lang="en-US" sz="2000">
                <a:latin typeface="Calibri"/>
                <a:ea typeface="Calibri"/>
                <a:cs typeface="Calibri"/>
                <a:sym typeface="Calibri"/>
              </a:rPr>
              <a:t> you are not</a:t>
            </a:r>
            <a:endParaRPr sz="2000">
              <a:latin typeface="Calibri"/>
              <a:ea typeface="Calibri"/>
              <a:cs typeface="Calibri"/>
              <a:sym typeface="Calibri"/>
            </a:endParaRPr>
          </a:p>
          <a:p>
            <a:pPr indent="-355600" lvl="0" marL="457200" rtl="0" algn="l">
              <a:lnSpc>
                <a:spcPct val="130000"/>
              </a:lnSpc>
              <a:spcBef>
                <a:spcPts val="0"/>
              </a:spcBef>
              <a:spcAft>
                <a:spcPts val="0"/>
              </a:spcAft>
              <a:buSzPts val="2000"/>
              <a:buFont typeface="Calibri"/>
              <a:buChar char="●"/>
            </a:pPr>
            <a:r>
              <a:rPr b="1" lang="en-US" sz="2000">
                <a:solidFill>
                  <a:srgbClr val="2F2F2F"/>
                </a:solidFill>
                <a:latin typeface="Calibri"/>
                <a:ea typeface="Calibri"/>
                <a:cs typeface="Calibri"/>
                <a:sym typeface="Calibri"/>
              </a:rPr>
              <a:t>Catch &amp; Release: </a:t>
            </a:r>
            <a:r>
              <a:rPr lang="en-US" sz="2000">
                <a:solidFill>
                  <a:srgbClr val="2F2F2F"/>
                </a:solidFill>
                <a:latin typeface="Calibri"/>
                <a:ea typeface="Calibri"/>
                <a:cs typeface="Calibri"/>
                <a:sym typeface="Calibri"/>
              </a:rPr>
              <a:t>One night stand </a:t>
            </a:r>
            <a:endParaRPr sz="2000">
              <a:solidFill>
                <a:srgbClr val="2F2F2F"/>
              </a:solidFill>
              <a:latin typeface="Calibri"/>
              <a:ea typeface="Calibri"/>
              <a:cs typeface="Calibri"/>
              <a:sym typeface="Calibri"/>
            </a:endParaRPr>
          </a:p>
          <a:p>
            <a:pPr indent="-355600" lvl="0" marL="457200" rtl="0" algn="l">
              <a:lnSpc>
                <a:spcPct val="130000"/>
              </a:lnSpc>
              <a:spcBef>
                <a:spcPts val="0"/>
              </a:spcBef>
              <a:spcAft>
                <a:spcPts val="0"/>
              </a:spcAft>
              <a:buSzPts val="2000"/>
              <a:buFont typeface="Calibri"/>
              <a:buChar char="●"/>
            </a:pPr>
            <a:r>
              <a:rPr b="1" lang="en-US" sz="2000">
                <a:solidFill>
                  <a:srgbClr val="2F2F2F"/>
                </a:solidFill>
                <a:latin typeface="Calibri"/>
                <a:ea typeface="Calibri"/>
                <a:cs typeface="Calibri"/>
                <a:sym typeface="Calibri"/>
              </a:rPr>
              <a:t>CNM/ENM: </a:t>
            </a:r>
            <a:r>
              <a:rPr lang="en-US" sz="2000">
                <a:solidFill>
                  <a:schemeClr val="dk1"/>
                </a:solidFill>
                <a:highlight>
                  <a:srgbClr val="FFFFFF"/>
                </a:highlight>
                <a:latin typeface="Calibri"/>
                <a:ea typeface="Calibri"/>
                <a:cs typeface="Calibri"/>
                <a:sym typeface="Calibri"/>
              </a:rPr>
              <a:t>Consensual non-monogamy &amp; </a:t>
            </a:r>
            <a:r>
              <a:rPr lang="en-US" sz="2000">
                <a:solidFill>
                  <a:schemeClr val="dk1"/>
                </a:solidFill>
                <a:latin typeface="Calibri"/>
                <a:ea typeface="Calibri"/>
                <a:cs typeface="Calibri"/>
                <a:sym typeface="Calibri"/>
              </a:rPr>
              <a:t>Ethically non-monogamous</a:t>
            </a:r>
            <a:endParaRPr sz="2000">
              <a:solidFill>
                <a:schemeClr val="dk1"/>
              </a:solidFill>
              <a:latin typeface="Calibri"/>
              <a:ea typeface="Calibri"/>
              <a:cs typeface="Calibri"/>
              <a:sym typeface="Calibri"/>
            </a:endParaRPr>
          </a:p>
          <a:p>
            <a:pPr indent="-355600" lvl="0" marL="457200" rtl="0" algn="l">
              <a:lnSpc>
                <a:spcPct val="130000"/>
              </a:lnSpc>
              <a:spcBef>
                <a:spcPts val="0"/>
              </a:spcBef>
              <a:spcAft>
                <a:spcPts val="0"/>
              </a:spcAft>
              <a:buClr>
                <a:srgbClr val="2F2F2F"/>
              </a:buClr>
              <a:buSzPts val="2000"/>
              <a:buFont typeface="Calibri"/>
              <a:buChar char="●"/>
            </a:pPr>
            <a:r>
              <a:rPr b="1" lang="en-US" sz="2000">
                <a:solidFill>
                  <a:srgbClr val="2F2F2F"/>
                </a:solidFill>
                <a:latin typeface="Calibri"/>
                <a:ea typeface="Calibri"/>
                <a:cs typeface="Calibri"/>
                <a:sym typeface="Calibri"/>
              </a:rPr>
              <a:t>Curve: </a:t>
            </a:r>
            <a:r>
              <a:rPr lang="en-US" sz="2000">
                <a:solidFill>
                  <a:srgbClr val="3A3A3A"/>
                </a:solidFill>
                <a:highlight>
                  <a:srgbClr val="FFFFFF"/>
                </a:highlight>
                <a:latin typeface="Calibri"/>
                <a:ea typeface="Calibri"/>
                <a:cs typeface="Calibri"/>
                <a:sym typeface="Calibri"/>
              </a:rPr>
              <a:t>Someone turning you down when you ask them out or standing you up for a date </a:t>
            </a:r>
            <a:endParaRPr b="1" sz="2000">
              <a:solidFill>
                <a:srgbClr val="2F2F2F"/>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500">
              <a:latin typeface="Calibri"/>
              <a:ea typeface="Calibri"/>
              <a:cs typeface="Calibri"/>
              <a:sym typeface="Calibri"/>
            </a:endParaRPr>
          </a:p>
        </p:txBody>
      </p:sp>
      <p:sp>
        <p:nvSpPr>
          <p:cNvPr id="141" name="Google Shape;141;p20"/>
          <p:cNvSpPr txBox="1"/>
          <p:nvPr/>
        </p:nvSpPr>
        <p:spPr>
          <a:xfrm>
            <a:off x="5504300" y="3993950"/>
            <a:ext cx="4655700" cy="2493600"/>
          </a:xfrm>
          <a:prstGeom prst="rect">
            <a:avLst/>
          </a:prstGeom>
          <a:noFill/>
          <a:ln>
            <a:noFill/>
          </a:ln>
        </p:spPr>
        <p:txBody>
          <a:bodyPr anchorCtr="0" anchor="t" bIns="91425" lIns="91425" spcFirstLastPara="1" rIns="91425" wrap="square" tIns="91425">
            <a:spAutoFit/>
          </a:bodyPr>
          <a:lstStyle/>
          <a:p>
            <a:pPr indent="-355600" lvl="0" marL="457200" rtl="0" algn="l">
              <a:lnSpc>
                <a:spcPct val="130000"/>
              </a:lnSpc>
              <a:spcBef>
                <a:spcPts val="0"/>
              </a:spcBef>
              <a:spcAft>
                <a:spcPts val="0"/>
              </a:spcAft>
              <a:buClr>
                <a:srgbClr val="2F2F2F"/>
              </a:buClr>
              <a:buSzPts val="2000"/>
              <a:buFont typeface="Calibri"/>
              <a:buChar char="●"/>
            </a:pPr>
            <a:r>
              <a:rPr b="1" lang="en-US" sz="2000">
                <a:solidFill>
                  <a:srgbClr val="2F2F2F"/>
                </a:solidFill>
                <a:latin typeface="Calibri"/>
                <a:ea typeface="Calibri"/>
                <a:cs typeface="Calibri"/>
                <a:sym typeface="Calibri"/>
              </a:rPr>
              <a:t>Swipe Left/Swipe Right/Super Swipe: </a:t>
            </a:r>
            <a:r>
              <a:rPr lang="en-US" sz="2000">
                <a:solidFill>
                  <a:srgbClr val="3A3A3A"/>
                </a:solidFill>
                <a:highlight>
                  <a:srgbClr val="FFFFFF"/>
                </a:highlight>
                <a:latin typeface="Calibri"/>
                <a:ea typeface="Calibri"/>
                <a:cs typeface="Calibri"/>
                <a:sym typeface="Calibri"/>
              </a:rPr>
              <a:t>“Swiping” is a term used for mobile apps, and happens when you use your finger to drag a profile photo to the left, right, or top of your phone screen depending on your interest level.</a:t>
            </a:r>
            <a:endParaRPr b="1" sz="2000">
              <a:solidFill>
                <a:srgbClr val="2F2F2F"/>
              </a:solidFill>
              <a:latin typeface="Calibri"/>
              <a:ea typeface="Calibri"/>
              <a:cs typeface="Calibri"/>
              <a:sym typeface="Calibri"/>
            </a:endParaRPr>
          </a:p>
        </p:txBody>
      </p:sp>
      <p:sp>
        <p:nvSpPr>
          <p:cNvPr id="142" name="Google Shape;142;p20"/>
          <p:cNvSpPr txBox="1"/>
          <p:nvPr/>
        </p:nvSpPr>
        <p:spPr>
          <a:xfrm>
            <a:off x="5565950" y="2568375"/>
            <a:ext cx="4012500" cy="892800"/>
          </a:xfrm>
          <a:prstGeom prst="rect">
            <a:avLst/>
          </a:prstGeom>
          <a:noFill/>
          <a:ln>
            <a:noFill/>
          </a:ln>
        </p:spPr>
        <p:txBody>
          <a:bodyPr anchorCtr="0" anchor="t" bIns="91425" lIns="91425" spcFirstLastPara="1" rIns="91425" wrap="square" tIns="91425">
            <a:spAutoFit/>
          </a:bodyPr>
          <a:lstStyle/>
          <a:p>
            <a:pPr indent="-355600" lvl="0" marL="457200" rtl="0" algn="l">
              <a:lnSpc>
                <a:spcPct val="130000"/>
              </a:lnSpc>
              <a:spcBef>
                <a:spcPts val="0"/>
              </a:spcBef>
              <a:spcAft>
                <a:spcPts val="0"/>
              </a:spcAft>
              <a:buClr>
                <a:srgbClr val="2F2F2F"/>
              </a:buClr>
              <a:buSzPts val="2000"/>
              <a:buFont typeface="Calibri"/>
              <a:buChar char="●"/>
            </a:pPr>
            <a:r>
              <a:rPr b="1" lang="en-US" sz="2000">
                <a:solidFill>
                  <a:srgbClr val="2F2F2F"/>
                </a:solidFill>
                <a:latin typeface="Calibri"/>
                <a:ea typeface="Calibri"/>
                <a:cs typeface="Calibri"/>
                <a:sym typeface="Calibri"/>
              </a:rPr>
              <a:t>Situationship: </a:t>
            </a:r>
            <a:r>
              <a:rPr lang="en-US" sz="2000">
                <a:solidFill>
                  <a:srgbClr val="2F2F2F"/>
                </a:solidFill>
                <a:latin typeface="Calibri"/>
                <a:ea typeface="Calibri"/>
                <a:cs typeface="Calibri"/>
                <a:sym typeface="Calibri"/>
              </a:rPr>
              <a:t>A </a:t>
            </a:r>
            <a:r>
              <a:rPr lang="en-US" sz="2000">
                <a:solidFill>
                  <a:srgbClr val="2F2F2F"/>
                </a:solidFill>
                <a:latin typeface="Calibri"/>
                <a:ea typeface="Calibri"/>
                <a:cs typeface="Calibri"/>
                <a:sym typeface="Calibri"/>
              </a:rPr>
              <a:t>relationship</a:t>
            </a:r>
            <a:r>
              <a:rPr lang="en-US" sz="2000">
                <a:solidFill>
                  <a:srgbClr val="2F2F2F"/>
                </a:solidFill>
                <a:latin typeface="Calibri"/>
                <a:ea typeface="Calibri"/>
                <a:cs typeface="Calibri"/>
                <a:sym typeface="Calibri"/>
              </a:rPr>
              <a:t> without a </a:t>
            </a:r>
            <a:r>
              <a:rPr lang="en-US" sz="2000">
                <a:solidFill>
                  <a:srgbClr val="2F2F2F"/>
                </a:solidFill>
                <a:latin typeface="Calibri"/>
                <a:ea typeface="Calibri"/>
                <a:cs typeface="Calibri"/>
                <a:sym typeface="Calibri"/>
              </a:rPr>
              <a:t>commitment</a:t>
            </a:r>
            <a:endParaRPr sz="2000">
              <a:solidFill>
                <a:srgbClr val="2F2F2F"/>
              </a:solidFill>
              <a:latin typeface="Calibri"/>
              <a:ea typeface="Calibri"/>
              <a:cs typeface="Calibri"/>
              <a:sym typeface="Calibri"/>
            </a:endParaRPr>
          </a:p>
        </p:txBody>
      </p:sp>
      <p:sp>
        <p:nvSpPr>
          <p:cNvPr id="143" name="Google Shape;143;p20"/>
          <p:cNvSpPr txBox="1"/>
          <p:nvPr/>
        </p:nvSpPr>
        <p:spPr>
          <a:xfrm>
            <a:off x="5607650" y="3380450"/>
            <a:ext cx="3929100" cy="492600"/>
          </a:xfrm>
          <a:prstGeom prst="rect">
            <a:avLst/>
          </a:prstGeom>
          <a:noFill/>
          <a:ln>
            <a:noFill/>
          </a:ln>
        </p:spPr>
        <p:txBody>
          <a:bodyPr anchorCtr="0" anchor="t" bIns="91425" lIns="91425" spcFirstLastPara="1" rIns="91425" wrap="square" tIns="91425">
            <a:spAutoFit/>
          </a:bodyPr>
          <a:lstStyle/>
          <a:p>
            <a:pPr indent="-355600" lvl="0" marL="457200" rtl="0" algn="l">
              <a:lnSpc>
                <a:spcPct val="130000"/>
              </a:lnSpc>
              <a:spcBef>
                <a:spcPts val="0"/>
              </a:spcBef>
              <a:spcAft>
                <a:spcPts val="0"/>
              </a:spcAft>
              <a:buClr>
                <a:srgbClr val="2F2F2F"/>
              </a:buClr>
              <a:buSzPts val="2000"/>
              <a:buFont typeface="Calibri"/>
              <a:buChar char="●"/>
            </a:pPr>
            <a:r>
              <a:rPr b="1" lang="en-US" sz="2000">
                <a:solidFill>
                  <a:srgbClr val="2F2F2F"/>
                </a:solidFill>
                <a:latin typeface="Calibri"/>
                <a:ea typeface="Calibri"/>
                <a:cs typeface="Calibri"/>
                <a:sym typeface="Calibri"/>
              </a:rPr>
              <a:t>Slow Fade: </a:t>
            </a:r>
            <a:r>
              <a:rPr lang="en-US" sz="2000">
                <a:solidFill>
                  <a:srgbClr val="3A3A3A"/>
                </a:solidFill>
                <a:highlight>
                  <a:srgbClr val="FFFFFF"/>
                </a:highlight>
                <a:latin typeface="Calibri"/>
                <a:ea typeface="Calibri"/>
                <a:cs typeface="Calibri"/>
                <a:sym typeface="Calibri"/>
              </a:rPr>
              <a:t>A gradual ghosting</a:t>
            </a:r>
            <a:endParaRPr b="1" sz="2000">
              <a:solidFill>
                <a:srgbClr val="2F2F2F"/>
              </a:solidFill>
              <a:latin typeface="Calibri"/>
              <a:ea typeface="Calibri"/>
              <a:cs typeface="Calibri"/>
              <a:sym typeface="Calibri"/>
            </a:endParaRPr>
          </a:p>
        </p:txBody>
      </p:sp>
      <p:sp>
        <p:nvSpPr>
          <p:cNvPr id="144" name="Google Shape;144;p20"/>
          <p:cNvSpPr txBox="1"/>
          <p:nvPr/>
        </p:nvSpPr>
        <p:spPr>
          <a:xfrm>
            <a:off x="5565950" y="1275375"/>
            <a:ext cx="4012500" cy="1293000"/>
          </a:xfrm>
          <a:prstGeom prst="rect">
            <a:avLst/>
          </a:prstGeom>
          <a:noFill/>
          <a:ln>
            <a:noFill/>
          </a:ln>
        </p:spPr>
        <p:txBody>
          <a:bodyPr anchorCtr="0" anchor="t" bIns="91425" lIns="91425" spcFirstLastPara="1" rIns="91425" wrap="square" tIns="91425">
            <a:spAutoFit/>
          </a:bodyPr>
          <a:lstStyle/>
          <a:p>
            <a:pPr indent="-355600" lvl="0" marL="457200" rtl="0" algn="l">
              <a:lnSpc>
                <a:spcPct val="130000"/>
              </a:lnSpc>
              <a:spcBef>
                <a:spcPts val="0"/>
              </a:spcBef>
              <a:spcAft>
                <a:spcPts val="0"/>
              </a:spcAft>
              <a:buClr>
                <a:schemeClr val="dk1"/>
              </a:buClr>
              <a:buSzPts val="2000"/>
              <a:buFont typeface="Calibri"/>
              <a:buChar char="●"/>
            </a:pPr>
            <a:r>
              <a:rPr b="1" lang="en-US" sz="2000">
                <a:solidFill>
                  <a:srgbClr val="2F2F2F"/>
                </a:solidFill>
                <a:latin typeface="Calibri"/>
                <a:ea typeface="Calibri"/>
                <a:cs typeface="Calibri"/>
                <a:sym typeface="Calibri"/>
              </a:rPr>
              <a:t>Slide Into DMs:</a:t>
            </a:r>
            <a:r>
              <a:rPr lang="en-US" sz="2000">
                <a:solidFill>
                  <a:srgbClr val="2F2F2F"/>
                </a:solidFill>
                <a:latin typeface="Calibri"/>
                <a:ea typeface="Calibri"/>
                <a:cs typeface="Calibri"/>
                <a:sym typeface="Calibri"/>
              </a:rPr>
              <a:t> A </a:t>
            </a:r>
            <a:r>
              <a:rPr lang="en-US" sz="2000">
                <a:solidFill>
                  <a:srgbClr val="3A3A3A"/>
                </a:solidFill>
                <a:highlight>
                  <a:srgbClr val="FFFFFF"/>
                </a:highlight>
                <a:latin typeface="Calibri"/>
                <a:ea typeface="Calibri"/>
                <a:cs typeface="Calibri"/>
                <a:sym typeface="Calibri"/>
              </a:rPr>
              <a:t>private message on social media like Instagram or Twitter.</a:t>
            </a:r>
            <a:endParaRPr sz="2000">
              <a:latin typeface="Calibri"/>
              <a:ea typeface="Calibri"/>
              <a:cs typeface="Calibri"/>
              <a:sym typeface="Calibri"/>
            </a:endParaRPr>
          </a:p>
        </p:txBody>
      </p:sp>
      <p:sp>
        <p:nvSpPr>
          <p:cNvPr id="145" name="Google Shape;145;p20"/>
          <p:cNvSpPr txBox="1"/>
          <p:nvPr/>
        </p:nvSpPr>
        <p:spPr>
          <a:xfrm>
            <a:off x="119075" y="4794350"/>
            <a:ext cx="4322100" cy="1693200"/>
          </a:xfrm>
          <a:prstGeom prst="rect">
            <a:avLst/>
          </a:prstGeom>
          <a:noFill/>
          <a:ln>
            <a:noFill/>
          </a:ln>
        </p:spPr>
        <p:txBody>
          <a:bodyPr anchorCtr="0" anchor="t" bIns="91425" lIns="91425" spcFirstLastPara="1" rIns="91425" wrap="square" tIns="91425">
            <a:spAutoFit/>
          </a:bodyPr>
          <a:lstStyle/>
          <a:p>
            <a:pPr indent="-355600" lvl="0" marL="457200" rtl="0" algn="l">
              <a:lnSpc>
                <a:spcPct val="130000"/>
              </a:lnSpc>
              <a:spcBef>
                <a:spcPts val="0"/>
              </a:spcBef>
              <a:spcAft>
                <a:spcPts val="0"/>
              </a:spcAft>
              <a:buClr>
                <a:srgbClr val="2F2F2F"/>
              </a:buClr>
              <a:buSzPts val="2000"/>
              <a:buFont typeface="Calibri"/>
              <a:buChar char="●"/>
            </a:pPr>
            <a:r>
              <a:rPr b="1" lang="en-US" sz="2000">
                <a:solidFill>
                  <a:srgbClr val="2F2F2F"/>
                </a:solidFill>
                <a:latin typeface="Calibri"/>
                <a:ea typeface="Calibri"/>
                <a:cs typeface="Calibri"/>
                <a:sym typeface="Calibri"/>
              </a:rPr>
              <a:t>Ghosting: </a:t>
            </a:r>
            <a:r>
              <a:rPr lang="en-US" sz="2000">
                <a:solidFill>
                  <a:srgbClr val="3A3A3A"/>
                </a:solidFill>
                <a:highlight>
                  <a:srgbClr val="FFFFFF"/>
                </a:highlight>
              </a:rPr>
              <a:t>If someone you’ve been texting and/or dating suddenly vanishes without telling you why</a:t>
            </a:r>
            <a:endParaRPr b="1" sz="2000">
              <a:solidFill>
                <a:srgbClr val="2F2F2F"/>
              </a:solidFill>
              <a:latin typeface="Calibri"/>
              <a:ea typeface="Calibri"/>
              <a:cs typeface="Calibri"/>
              <a:sym typeface="Calibri"/>
            </a:endParaRPr>
          </a:p>
        </p:txBody>
      </p:sp>
      <p:sp>
        <p:nvSpPr>
          <p:cNvPr id="146" name="Google Shape;146;p20"/>
          <p:cNvSpPr txBox="1"/>
          <p:nvPr/>
        </p:nvSpPr>
        <p:spPr>
          <a:xfrm>
            <a:off x="5807000" y="6608450"/>
            <a:ext cx="3530400" cy="8004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Calibri"/>
              <a:buChar char="●"/>
            </a:pPr>
            <a:r>
              <a:rPr b="1" lang="en-US" sz="2000">
                <a:latin typeface="Calibri"/>
                <a:ea typeface="Calibri"/>
                <a:cs typeface="Calibri"/>
                <a:sym typeface="Calibri"/>
              </a:rPr>
              <a:t>Unicorn:</a:t>
            </a:r>
            <a:r>
              <a:rPr lang="en-US" sz="2000">
                <a:latin typeface="Calibri"/>
                <a:ea typeface="Calibri"/>
                <a:cs typeface="Calibri"/>
                <a:sym typeface="Calibri"/>
              </a:rPr>
              <a:t> A couple seeking a “third”</a:t>
            </a:r>
            <a:endParaRPr sz="20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0" name="Shape 150"/>
        <p:cNvGrpSpPr/>
        <p:nvPr/>
      </p:nvGrpSpPr>
      <p:grpSpPr>
        <a:xfrm>
          <a:off x="0" y="0"/>
          <a:ext cx="0" cy="0"/>
          <a:chOff x="0" y="0"/>
          <a:chExt cx="0" cy="0"/>
        </a:xfrm>
      </p:grpSpPr>
      <p:sp>
        <p:nvSpPr>
          <p:cNvPr id="151" name="Google Shape;151;p21"/>
          <p:cNvSpPr txBox="1"/>
          <p:nvPr>
            <p:ph type="ctrTitle"/>
          </p:nvPr>
        </p:nvSpPr>
        <p:spPr>
          <a:xfrm>
            <a:off x="0" y="259375"/>
            <a:ext cx="7879800" cy="796800"/>
          </a:xfrm>
          <a:prstGeom prst="rect">
            <a:avLst/>
          </a:prstGeom>
        </p:spPr>
        <p:txBody>
          <a:bodyPr anchorCtr="0" anchor="t" bIns="38100" lIns="38100" spcFirstLastPara="1" rIns="38100" wrap="square" tIns="38100">
            <a:noAutofit/>
          </a:bodyPr>
          <a:lstStyle/>
          <a:p>
            <a:pPr indent="0" lvl="0" marL="0" rtl="0" algn="l">
              <a:lnSpc>
                <a:spcPct val="100000"/>
              </a:lnSpc>
              <a:spcBef>
                <a:spcPts val="0"/>
              </a:spcBef>
              <a:spcAft>
                <a:spcPts val="0"/>
              </a:spcAft>
              <a:buClr>
                <a:srgbClr val="FFFFFF"/>
              </a:buClr>
              <a:buNone/>
            </a:pPr>
            <a:r>
              <a:rPr b="1" lang="en-US">
                <a:latin typeface="Calibri"/>
                <a:ea typeface="Calibri"/>
                <a:cs typeface="Calibri"/>
                <a:sym typeface="Calibri"/>
              </a:rPr>
              <a:t> PLU Confessions IG Page</a:t>
            </a:r>
            <a:r>
              <a:rPr lang="en-US">
                <a:latin typeface="arial,sans-serif"/>
                <a:ea typeface="arial,sans-serif"/>
                <a:cs typeface="arial,sans-serif"/>
                <a:sym typeface="arial,sans-serif"/>
              </a:rPr>
              <a:t> </a:t>
            </a:r>
            <a:endParaRPr i="0" sz="4800">
              <a:solidFill>
                <a:srgbClr val="000000"/>
              </a:solidFill>
              <a:latin typeface="arial,sans-serif"/>
              <a:ea typeface="arial,sans-serif"/>
              <a:cs typeface="arial,sans-serif"/>
              <a:sym typeface="arial,sans-serif"/>
            </a:endParaRPr>
          </a:p>
        </p:txBody>
      </p:sp>
      <p:sp>
        <p:nvSpPr>
          <p:cNvPr id="152" name="Google Shape;152;p21"/>
          <p:cNvSpPr txBox="1"/>
          <p:nvPr>
            <p:ph idx="1" type="subTitle"/>
          </p:nvPr>
        </p:nvSpPr>
        <p:spPr>
          <a:xfrm flipH="1" rot="10800000">
            <a:off x="56650" y="1056175"/>
            <a:ext cx="3461100" cy="2654700"/>
          </a:xfrm>
          <a:prstGeom prst="rect">
            <a:avLst/>
          </a:prstGeom>
        </p:spPr>
        <p:txBody>
          <a:bodyPr anchorCtr="0" anchor="t" bIns="38100" lIns="38100" spcFirstLastPara="1" rIns="38100" wrap="square" tIns="38100">
            <a:noAutofit/>
          </a:bodyPr>
          <a:lstStyle/>
          <a:p>
            <a:pPr indent="0" lvl="0" marL="0" rtl="0" algn="l">
              <a:lnSpc>
                <a:spcPct val="100000"/>
              </a:lnSpc>
              <a:spcBef>
                <a:spcPts val="0"/>
              </a:spcBef>
              <a:spcAft>
                <a:spcPts val="0"/>
              </a:spcAft>
              <a:buClr>
                <a:srgbClr val="FFFFFF"/>
              </a:buClr>
              <a:buNone/>
            </a:pPr>
            <a:r>
              <a:rPr lang="en-US" sz="2400">
                <a:solidFill>
                  <a:srgbClr val="FFFFFF"/>
                </a:solidFill>
                <a:latin typeface="Arial"/>
                <a:ea typeface="Arial"/>
                <a:cs typeface="Arial"/>
                <a:sym typeface="Arial"/>
              </a:rPr>
              <a:t>Subtitle</a:t>
            </a:r>
            <a:endParaRPr sz="2400">
              <a:solidFill>
                <a:srgbClr val="FFFFFF"/>
              </a:solidFill>
              <a:latin typeface="Arial"/>
              <a:ea typeface="Arial"/>
              <a:cs typeface="Arial"/>
              <a:sym typeface="Arial"/>
            </a:endParaRPr>
          </a:p>
        </p:txBody>
      </p:sp>
      <p:sp>
        <p:nvSpPr>
          <p:cNvPr id="153" name="Google Shape;153;p21"/>
          <p:cNvSpPr txBox="1"/>
          <p:nvPr/>
        </p:nvSpPr>
        <p:spPr>
          <a:xfrm>
            <a:off x="629375" y="4237100"/>
            <a:ext cx="2809800" cy="3293100"/>
          </a:xfrm>
          <a:prstGeom prst="rect">
            <a:avLst/>
          </a:prstGeom>
          <a:noFill/>
          <a:ln>
            <a:noFill/>
          </a:ln>
        </p:spPr>
        <p:txBody>
          <a:bodyPr anchorCtr="0" anchor="t" bIns="38100" lIns="38100" spcFirstLastPara="1" rIns="38100" wrap="square" tIns="38100">
            <a:noAutofit/>
          </a:bodyPr>
          <a:lstStyle/>
          <a:p>
            <a:pPr indent="0" lvl="0" marL="381000" marR="0" rtl="0" algn="l">
              <a:lnSpc>
                <a:spcPct val="100000"/>
              </a:lnSpc>
              <a:spcBef>
                <a:spcPts val="0"/>
              </a:spcBef>
              <a:spcAft>
                <a:spcPts val="0"/>
              </a:spcAft>
              <a:buNone/>
            </a:pPr>
            <a:r>
              <a:t/>
            </a:r>
            <a:endParaRPr sz="2666">
              <a:solidFill>
                <a:srgbClr val="000000"/>
              </a:solidFill>
              <a:latin typeface="Calibri"/>
              <a:ea typeface="Calibri"/>
              <a:cs typeface="Calibri"/>
              <a:sym typeface="Calibri"/>
            </a:endParaRPr>
          </a:p>
        </p:txBody>
      </p:sp>
      <p:sp>
        <p:nvSpPr>
          <p:cNvPr id="154" name="Google Shape;154;p21"/>
          <p:cNvSpPr txBox="1"/>
          <p:nvPr/>
        </p:nvSpPr>
        <p:spPr>
          <a:xfrm>
            <a:off x="6215950" y="42371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155" name="Google Shape;155;p21"/>
          <p:cNvPicPr preferRelativeResize="0"/>
          <p:nvPr/>
        </p:nvPicPr>
        <p:blipFill>
          <a:blip r:embed="rId4">
            <a:alphaModFix/>
          </a:blip>
          <a:stretch>
            <a:fillRect/>
          </a:stretch>
        </p:blipFill>
        <p:spPr>
          <a:xfrm>
            <a:off x="56650" y="1315225"/>
            <a:ext cx="3382525" cy="6243951"/>
          </a:xfrm>
          <a:prstGeom prst="rect">
            <a:avLst/>
          </a:prstGeom>
          <a:noFill/>
          <a:ln>
            <a:noFill/>
          </a:ln>
        </p:spPr>
      </p:pic>
      <p:sp>
        <p:nvSpPr>
          <p:cNvPr id="156" name="Google Shape;156;p21"/>
          <p:cNvSpPr txBox="1"/>
          <p:nvPr/>
        </p:nvSpPr>
        <p:spPr>
          <a:xfrm>
            <a:off x="4774425" y="1762125"/>
            <a:ext cx="4810200" cy="4925400"/>
          </a:xfrm>
          <a:prstGeom prst="rect">
            <a:avLst/>
          </a:prstGeom>
          <a:noFill/>
          <a:ln>
            <a:noFill/>
          </a:ln>
        </p:spPr>
        <p:txBody>
          <a:bodyPr anchorCtr="0" anchor="t" bIns="91425" lIns="91425" spcFirstLastPara="1" rIns="91425" wrap="square" tIns="91425">
            <a:spAutoFit/>
          </a:bodyPr>
          <a:lstStyle/>
          <a:p>
            <a:pPr indent="-406400" lvl="0" marL="457200" rtl="0" algn="l">
              <a:spcBef>
                <a:spcPts val="0"/>
              </a:spcBef>
              <a:spcAft>
                <a:spcPts val="0"/>
              </a:spcAft>
              <a:buSzPts val="2800"/>
              <a:buFont typeface="Calibri"/>
              <a:buChar char="●"/>
            </a:pPr>
            <a:r>
              <a:rPr lang="en-US" sz="2800">
                <a:latin typeface="Calibri"/>
                <a:ea typeface="Calibri"/>
                <a:cs typeface="Calibri"/>
                <a:sym typeface="Calibri"/>
              </a:rPr>
              <a:t>Students submit anonymous “confessions” that relate to the university</a:t>
            </a:r>
            <a:endParaRPr sz="2800">
              <a:latin typeface="Calibri"/>
              <a:ea typeface="Calibri"/>
              <a:cs typeface="Calibri"/>
              <a:sym typeface="Calibri"/>
            </a:endParaRPr>
          </a:p>
          <a:p>
            <a:pPr indent="0" lvl="0" marL="457200" rtl="0" algn="l">
              <a:spcBef>
                <a:spcPts val="0"/>
              </a:spcBef>
              <a:spcAft>
                <a:spcPts val="0"/>
              </a:spcAft>
              <a:buNone/>
            </a:pPr>
            <a:r>
              <a:t/>
            </a:r>
            <a:endParaRPr sz="2800">
              <a:latin typeface="Calibri"/>
              <a:ea typeface="Calibri"/>
              <a:cs typeface="Calibri"/>
              <a:sym typeface="Calibri"/>
            </a:endParaRPr>
          </a:p>
          <a:p>
            <a:pPr indent="-406400" lvl="0" marL="457200" rtl="0" algn="l">
              <a:spcBef>
                <a:spcPts val="0"/>
              </a:spcBef>
              <a:spcAft>
                <a:spcPts val="0"/>
              </a:spcAft>
              <a:buSzPts val="2800"/>
              <a:buFont typeface="Calibri"/>
              <a:buChar char="●"/>
            </a:pPr>
            <a:r>
              <a:rPr lang="en-US" sz="2800">
                <a:latin typeface="Calibri"/>
                <a:ea typeface="Calibri"/>
                <a:cs typeface="Calibri"/>
                <a:sym typeface="Calibri"/>
              </a:rPr>
              <a:t>Is not regulated or monitored by PLU</a:t>
            </a:r>
            <a:endParaRPr sz="2800">
              <a:latin typeface="Calibri"/>
              <a:ea typeface="Calibri"/>
              <a:cs typeface="Calibri"/>
              <a:sym typeface="Calibri"/>
            </a:endParaRPr>
          </a:p>
          <a:p>
            <a:pPr indent="0" lvl="0" marL="457200" rtl="0" algn="l">
              <a:spcBef>
                <a:spcPts val="0"/>
              </a:spcBef>
              <a:spcAft>
                <a:spcPts val="0"/>
              </a:spcAft>
              <a:buNone/>
            </a:pPr>
            <a:r>
              <a:t/>
            </a:r>
            <a:endParaRPr sz="2800">
              <a:latin typeface="Calibri"/>
              <a:ea typeface="Calibri"/>
              <a:cs typeface="Calibri"/>
              <a:sym typeface="Calibri"/>
            </a:endParaRPr>
          </a:p>
          <a:p>
            <a:pPr indent="-406400" lvl="0" marL="457200" rtl="0" algn="l">
              <a:spcBef>
                <a:spcPts val="0"/>
              </a:spcBef>
              <a:spcAft>
                <a:spcPts val="0"/>
              </a:spcAft>
              <a:buSzPts val="2800"/>
              <a:buFont typeface="Calibri"/>
              <a:buChar char="●"/>
            </a:pPr>
            <a:r>
              <a:rPr lang="en-US" sz="2800">
                <a:latin typeface="Calibri"/>
                <a:ea typeface="Calibri"/>
                <a:cs typeface="Calibri"/>
                <a:sym typeface="Calibri"/>
              </a:rPr>
              <a:t>Must adh</a:t>
            </a:r>
            <a:r>
              <a:rPr lang="en-US" sz="2800">
                <a:latin typeface="Calibri"/>
                <a:ea typeface="Calibri"/>
                <a:cs typeface="Calibri"/>
                <a:sym typeface="Calibri"/>
              </a:rPr>
              <a:t>ere to the Community Standards of IG, but still may break PLU policy at some point</a:t>
            </a:r>
            <a:endParaRPr sz="28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0" name="Shape 160"/>
        <p:cNvGrpSpPr/>
        <p:nvPr/>
      </p:nvGrpSpPr>
      <p:grpSpPr>
        <a:xfrm>
          <a:off x="0" y="0"/>
          <a:ext cx="0" cy="0"/>
          <a:chOff x="0" y="0"/>
          <a:chExt cx="0" cy="0"/>
        </a:xfrm>
      </p:grpSpPr>
      <p:sp>
        <p:nvSpPr>
          <p:cNvPr id="161" name="Google Shape;161;p22"/>
          <p:cNvSpPr txBox="1"/>
          <p:nvPr>
            <p:ph type="ctrTitle"/>
          </p:nvPr>
        </p:nvSpPr>
        <p:spPr>
          <a:xfrm>
            <a:off x="342375" y="414150"/>
            <a:ext cx="7879800" cy="796800"/>
          </a:xfrm>
          <a:prstGeom prst="rect">
            <a:avLst/>
          </a:prstGeom>
        </p:spPr>
        <p:txBody>
          <a:bodyPr anchorCtr="0" anchor="t" bIns="38100" lIns="38100" spcFirstLastPara="1" rIns="38100" wrap="square" tIns="38100">
            <a:noAutofit/>
          </a:bodyPr>
          <a:lstStyle/>
          <a:p>
            <a:pPr indent="0" lvl="0" marL="0" rtl="0" algn="l">
              <a:lnSpc>
                <a:spcPct val="100000"/>
              </a:lnSpc>
              <a:spcBef>
                <a:spcPts val="0"/>
              </a:spcBef>
              <a:spcAft>
                <a:spcPts val="0"/>
              </a:spcAft>
              <a:buClr>
                <a:srgbClr val="FFFFFF"/>
              </a:buClr>
              <a:buNone/>
            </a:pPr>
            <a:r>
              <a:rPr b="1" lang="en-US">
                <a:latin typeface="Calibri"/>
                <a:ea typeface="Calibri"/>
                <a:cs typeface="Calibri"/>
                <a:sym typeface="Calibri"/>
              </a:rPr>
              <a:t>PLU Confessions Example </a:t>
            </a:r>
            <a:endParaRPr b="1" i="0" sz="4800">
              <a:solidFill>
                <a:srgbClr val="000000"/>
              </a:solidFill>
              <a:latin typeface="Calibri"/>
              <a:ea typeface="Calibri"/>
              <a:cs typeface="Calibri"/>
              <a:sym typeface="Calibri"/>
            </a:endParaRPr>
          </a:p>
        </p:txBody>
      </p:sp>
      <p:sp>
        <p:nvSpPr>
          <p:cNvPr id="162" name="Google Shape;162;p22"/>
          <p:cNvSpPr txBox="1"/>
          <p:nvPr>
            <p:ph idx="1" type="subTitle"/>
          </p:nvPr>
        </p:nvSpPr>
        <p:spPr>
          <a:xfrm flipH="1" rot="10800000">
            <a:off x="56650" y="1056175"/>
            <a:ext cx="3461100" cy="2654700"/>
          </a:xfrm>
          <a:prstGeom prst="rect">
            <a:avLst/>
          </a:prstGeom>
        </p:spPr>
        <p:txBody>
          <a:bodyPr anchorCtr="0" anchor="t" bIns="38100" lIns="38100" spcFirstLastPara="1" rIns="38100" wrap="square" tIns="38100">
            <a:noAutofit/>
          </a:bodyPr>
          <a:lstStyle/>
          <a:p>
            <a:pPr indent="0" lvl="0" marL="0" rtl="0" algn="l">
              <a:lnSpc>
                <a:spcPct val="100000"/>
              </a:lnSpc>
              <a:spcBef>
                <a:spcPts val="0"/>
              </a:spcBef>
              <a:spcAft>
                <a:spcPts val="0"/>
              </a:spcAft>
              <a:buClr>
                <a:srgbClr val="FFFFFF"/>
              </a:buClr>
              <a:buNone/>
            </a:pPr>
            <a:r>
              <a:rPr lang="en-US" sz="2400">
                <a:solidFill>
                  <a:srgbClr val="FFFFFF"/>
                </a:solidFill>
                <a:latin typeface="Arial"/>
                <a:ea typeface="Arial"/>
                <a:cs typeface="Arial"/>
                <a:sym typeface="Arial"/>
              </a:rPr>
              <a:t>Subtitle</a:t>
            </a:r>
            <a:endParaRPr sz="2400">
              <a:solidFill>
                <a:srgbClr val="FFFFFF"/>
              </a:solidFill>
              <a:latin typeface="Arial"/>
              <a:ea typeface="Arial"/>
              <a:cs typeface="Arial"/>
              <a:sym typeface="Arial"/>
            </a:endParaRPr>
          </a:p>
        </p:txBody>
      </p:sp>
      <p:sp>
        <p:nvSpPr>
          <p:cNvPr id="163" name="Google Shape;163;p22"/>
          <p:cNvSpPr txBox="1"/>
          <p:nvPr/>
        </p:nvSpPr>
        <p:spPr>
          <a:xfrm>
            <a:off x="629375" y="4237100"/>
            <a:ext cx="2809800" cy="3293100"/>
          </a:xfrm>
          <a:prstGeom prst="rect">
            <a:avLst/>
          </a:prstGeom>
          <a:noFill/>
          <a:ln>
            <a:noFill/>
          </a:ln>
        </p:spPr>
        <p:txBody>
          <a:bodyPr anchorCtr="0" anchor="t" bIns="38100" lIns="38100" spcFirstLastPara="1" rIns="38100" wrap="square" tIns="38100">
            <a:noAutofit/>
          </a:bodyPr>
          <a:lstStyle/>
          <a:p>
            <a:pPr indent="0" lvl="0" marL="381000" marR="0" rtl="0" algn="l">
              <a:lnSpc>
                <a:spcPct val="100000"/>
              </a:lnSpc>
              <a:spcBef>
                <a:spcPts val="0"/>
              </a:spcBef>
              <a:spcAft>
                <a:spcPts val="0"/>
              </a:spcAft>
              <a:buNone/>
            </a:pPr>
            <a:r>
              <a:t/>
            </a:r>
            <a:endParaRPr sz="2666">
              <a:solidFill>
                <a:srgbClr val="000000"/>
              </a:solidFill>
              <a:latin typeface="Calibri"/>
              <a:ea typeface="Calibri"/>
              <a:cs typeface="Calibri"/>
              <a:sym typeface="Calibri"/>
            </a:endParaRPr>
          </a:p>
        </p:txBody>
      </p:sp>
      <p:sp>
        <p:nvSpPr>
          <p:cNvPr id="164" name="Google Shape;164;p22"/>
          <p:cNvSpPr txBox="1"/>
          <p:nvPr/>
        </p:nvSpPr>
        <p:spPr>
          <a:xfrm>
            <a:off x="6215950" y="42371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165" name="Google Shape;165;p22"/>
          <p:cNvPicPr preferRelativeResize="0"/>
          <p:nvPr/>
        </p:nvPicPr>
        <p:blipFill rotWithShape="1">
          <a:blip r:embed="rId4">
            <a:alphaModFix/>
          </a:blip>
          <a:srcRect b="23389" l="0" r="0" t="4951"/>
          <a:stretch/>
        </p:blipFill>
        <p:spPr>
          <a:xfrm>
            <a:off x="3245250" y="1357325"/>
            <a:ext cx="3669499" cy="569117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9" name="Shape 169"/>
        <p:cNvGrpSpPr/>
        <p:nvPr/>
      </p:nvGrpSpPr>
      <p:grpSpPr>
        <a:xfrm>
          <a:off x="0" y="0"/>
          <a:ext cx="0" cy="0"/>
          <a:chOff x="0" y="0"/>
          <a:chExt cx="0" cy="0"/>
        </a:xfrm>
      </p:grpSpPr>
      <p:sp>
        <p:nvSpPr>
          <p:cNvPr id="170" name="Google Shape;170;p23"/>
          <p:cNvSpPr txBox="1"/>
          <p:nvPr>
            <p:ph type="ctrTitle"/>
          </p:nvPr>
        </p:nvSpPr>
        <p:spPr>
          <a:xfrm>
            <a:off x="0" y="259375"/>
            <a:ext cx="7879800" cy="796800"/>
          </a:xfrm>
          <a:prstGeom prst="rect">
            <a:avLst/>
          </a:prstGeom>
        </p:spPr>
        <p:txBody>
          <a:bodyPr anchorCtr="0" anchor="t" bIns="38100" lIns="38100" spcFirstLastPara="1" rIns="38100" wrap="square" tIns="38100">
            <a:noAutofit/>
          </a:bodyPr>
          <a:lstStyle/>
          <a:p>
            <a:pPr indent="0" lvl="0" marL="0" rtl="0" algn="l">
              <a:lnSpc>
                <a:spcPct val="100000"/>
              </a:lnSpc>
              <a:spcBef>
                <a:spcPts val="0"/>
              </a:spcBef>
              <a:spcAft>
                <a:spcPts val="0"/>
              </a:spcAft>
              <a:buClr>
                <a:srgbClr val="FFFFFF"/>
              </a:buClr>
              <a:buNone/>
            </a:pPr>
            <a:r>
              <a:rPr lang="en-US">
                <a:latin typeface="arial,sans-serif"/>
                <a:ea typeface="arial,sans-serif"/>
                <a:cs typeface="arial,sans-serif"/>
                <a:sym typeface="arial,sans-serif"/>
              </a:rPr>
              <a:t> </a:t>
            </a:r>
            <a:r>
              <a:rPr b="1" lang="en-US" sz="4600">
                <a:latin typeface="Calibri"/>
                <a:ea typeface="Calibri"/>
                <a:cs typeface="Calibri"/>
                <a:sym typeface="Calibri"/>
              </a:rPr>
              <a:t>Positive Social Media Impact</a:t>
            </a:r>
            <a:endParaRPr b="1" i="0" sz="4200">
              <a:solidFill>
                <a:srgbClr val="000000"/>
              </a:solidFill>
              <a:latin typeface="Calibri"/>
              <a:ea typeface="Calibri"/>
              <a:cs typeface="Calibri"/>
              <a:sym typeface="Calibri"/>
            </a:endParaRPr>
          </a:p>
        </p:txBody>
      </p:sp>
      <p:sp>
        <p:nvSpPr>
          <p:cNvPr id="171" name="Google Shape;171;p23"/>
          <p:cNvSpPr txBox="1"/>
          <p:nvPr>
            <p:ph idx="1" type="subTitle"/>
          </p:nvPr>
        </p:nvSpPr>
        <p:spPr>
          <a:xfrm flipH="1" rot="10800000">
            <a:off x="303725" y="2139650"/>
            <a:ext cx="3461100" cy="2654700"/>
          </a:xfrm>
          <a:prstGeom prst="rect">
            <a:avLst/>
          </a:prstGeom>
        </p:spPr>
        <p:txBody>
          <a:bodyPr anchorCtr="0" anchor="t" bIns="38100" lIns="38100" spcFirstLastPara="1" rIns="38100" wrap="square" tIns="38100">
            <a:noAutofit/>
          </a:bodyPr>
          <a:lstStyle/>
          <a:p>
            <a:pPr indent="0" lvl="0" marL="0" rtl="0" algn="l">
              <a:lnSpc>
                <a:spcPct val="100000"/>
              </a:lnSpc>
              <a:spcBef>
                <a:spcPts val="0"/>
              </a:spcBef>
              <a:spcAft>
                <a:spcPts val="0"/>
              </a:spcAft>
              <a:buClr>
                <a:srgbClr val="FFFFFF"/>
              </a:buClr>
              <a:buNone/>
            </a:pPr>
            <a:r>
              <a:rPr lang="en-US" sz="2400">
                <a:solidFill>
                  <a:srgbClr val="FFFFFF"/>
                </a:solidFill>
                <a:latin typeface="Arial"/>
                <a:ea typeface="Arial"/>
                <a:cs typeface="Arial"/>
                <a:sym typeface="Arial"/>
              </a:rPr>
              <a:t>Subtitle</a:t>
            </a:r>
            <a:endParaRPr sz="2400">
              <a:solidFill>
                <a:srgbClr val="FFFFFF"/>
              </a:solidFill>
              <a:latin typeface="Arial"/>
              <a:ea typeface="Arial"/>
              <a:cs typeface="Arial"/>
              <a:sym typeface="Arial"/>
            </a:endParaRPr>
          </a:p>
        </p:txBody>
      </p:sp>
      <p:sp>
        <p:nvSpPr>
          <p:cNvPr id="172" name="Google Shape;172;p23"/>
          <p:cNvSpPr txBox="1"/>
          <p:nvPr/>
        </p:nvSpPr>
        <p:spPr>
          <a:xfrm>
            <a:off x="546050" y="1939175"/>
            <a:ext cx="8812200" cy="3293100"/>
          </a:xfrm>
          <a:prstGeom prst="rect">
            <a:avLst/>
          </a:prstGeom>
          <a:noFill/>
          <a:ln>
            <a:noFill/>
          </a:ln>
        </p:spPr>
        <p:txBody>
          <a:bodyPr anchorCtr="0" anchor="t" bIns="38100" lIns="38100" spcFirstLastPara="1" rIns="38100" wrap="square" tIns="38100">
            <a:noAutofit/>
          </a:bodyPr>
          <a:lstStyle/>
          <a:p>
            <a:pPr indent="0" lvl="0" marL="381000" marR="0" rtl="0" algn="l">
              <a:lnSpc>
                <a:spcPct val="100000"/>
              </a:lnSpc>
              <a:spcBef>
                <a:spcPts val="0"/>
              </a:spcBef>
              <a:spcAft>
                <a:spcPts val="0"/>
              </a:spcAft>
              <a:buNone/>
            </a:pPr>
            <a:r>
              <a:rPr lang="en-US" sz="3500">
                <a:latin typeface="Calibri"/>
                <a:ea typeface="Calibri"/>
                <a:cs typeface="Calibri"/>
                <a:sym typeface="Calibri"/>
              </a:rPr>
              <a:t>S</a:t>
            </a:r>
            <a:r>
              <a:rPr lang="en-US" sz="3566">
                <a:latin typeface="Calibri"/>
                <a:ea typeface="Calibri"/>
                <a:cs typeface="Calibri"/>
                <a:sym typeface="Calibri"/>
              </a:rPr>
              <a:t>ocial Media can have a </a:t>
            </a:r>
            <a:r>
              <a:rPr lang="en-US" sz="3566">
                <a:latin typeface="Calibri"/>
                <a:ea typeface="Calibri"/>
                <a:cs typeface="Calibri"/>
                <a:sym typeface="Calibri"/>
              </a:rPr>
              <a:t>positive</a:t>
            </a:r>
            <a:r>
              <a:rPr lang="en-US" sz="3566">
                <a:latin typeface="Calibri"/>
                <a:ea typeface="Calibri"/>
                <a:cs typeface="Calibri"/>
                <a:sym typeface="Calibri"/>
              </a:rPr>
              <a:t> impact on  Title IX related issues:</a:t>
            </a:r>
            <a:endParaRPr sz="3566">
              <a:latin typeface="Calibri"/>
              <a:ea typeface="Calibri"/>
              <a:cs typeface="Calibri"/>
              <a:sym typeface="Calibri"/>
            </a:endParaRPr>
          </a:p>
          <a:p>
            <a:pPr indent="0" lvl="0" marL="381000" marR="0" rtl="0" algn="l">
              <a:lnSpc>
                <a:spcPct val="100000"/>
              </a:lnSpc>
              <a:spcBef>
                <a:spcPts val="0"/>
              </a:spcBef>
              <a:spcAft>
                <a:spcPts val="0"/>
              </a:spcAft>
              <a:buNone/>
            </a:pPr>
            <a:r>
              <a:t/>
            </a:r>
            <a:endParaRPr sz="3566">
              <a:latin typeface="Calibri"/>
              <a:ea typeface="Calibri"/>
              <a:cs typeface="Calibri"/>
              <a:sym typeface="Calibri"/>
            </a:endParaRPr>
          </a:p>
          <a:p>
            <a:pPr indent="-455083" lvl="0" marL="457200" marR="0" rtl="0" algn="l">
              <a:lnSpc>
                <a:spcPct val="100000"/>
              </a:lnSpc>
              <a:spcBef>
                <a:spcPts val="0"/>
              </a:spcBef>
              <a:spcAft>
                <a:spcPts val="0"/>
              </a:spcAft>
              <a:buSzPts val="3567"/>
              <a:buFont typeface="Calibri"/>
              <a:buChar char="●"/>
            </a:pPr>
            <a:r>
              <a:rPr lang="en-US" sz="3566">
                <a:latin typeface="Calibri"/>
                <a:ea typeface="Calibri"/>
                <a:cs typeface="Calibri"/>
                <a:sym typeface="Calibri"/>
              </a:rPr>
              <a:t>Social media can create awareness on Title IX issues and sexual assault prevention</a:t>
            </a:r>
            <a:endParaRPr sz="3566">
              <a:latin typeface="Calibri"/>
              <a:ea typeface="Calibri"/>
              <a:cs typeface="Calibri"/>
              <a:sym typeface="Calibri"/>
            </a:endParaRPr>
          </a:p>
          <a:p>
            <a:pPr indent="-455083" lvl="0" marL="457200" marR="0" rtl="0" algn="l">
              <a:lnSpc>
                <a:spcPct val="100000"/>
              </a:lnSpc>
              <a:spcBef>
                <a:spcPts val="0"/>
              </a:spcBef>
              <a:spcAft>
                <a:spcPts val="0"/>
              </a:spcAft>
              <a:buSzPts val="3567"/>
              <a:buFont typeface="Calibri"/>
              <a:buChar char="●"/>
            </a:pPr>
            <a:r>
              <a:rPr lang="en-US" sz="3566">
                <a:latin typeface="Calibri"/>
                <a:ea typeface="Calibri"/>
                <a:cs typeface="Calibri"/>
                <a:sym typeface="Calibri"/>
              </a:rPr>
              <a:t>Social media can foster communities of support </a:t>
            </a:r>
            <a:endParaRPr sz="3566">
              <a:latin typeface="Calibri"/>
              <a:ea typeface="Calibri"/>
              <a:cs typeface="Calibri"/>
              <a:sym typeface="Calibri"/>
            </a:endParaRPr>
          </a:p>
        </p:txBody>
      </p:sp>
      <p:sp>
        <p:nvSpPr>
          <p:cNvPr id="173" name="Google Shape;173;p23"/>
          <p:cNvSpPr txBox="1"/>
          <p:nvPr/>
        </p:nvSpPr>
        <p:spPr>
          <a:xfrm>
            <a:off x="6215950" y="42371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7" name="Shape 177"/>
        <p:cNvGrpSpPr/>
        <p:nvPr/>
      </p:nvGrpSpPr>
      <p:grpSpPr>
        <a:xfrm>
          <a:off x="0" y="0"/>
          <a:ext cx="0" cy="0"/>
          <a:chOff x="0" y="0"/>
          <a:chExt cx="0" cy="0"/>
        </a:xfrm>
      </p:grpSpPr>
      <p:sp>
        <p:nvSpPr>
          <p:cNvPr id="178" name="Google Shape;178;p24"/>
          <p:cNvSpPr txBox="1"/>
          <p:nvPr>
            <p:ph type="ctrTitle"/>
          </p:nvPr>
        </p:nvSpPr>
        <p:spPr>
          <a:xfrm>
            <a:off x="218225" y="2619375"/>
            <a:ext cx="8997600" cy="2216100"/>
          </a:xfrm>
          <a:prstGeom prst="rect">
            <a:avLst/>
          </a:prstGeom>
        </p:spPr>
        <p:txBody>
          <a:bodyPr anchorCtr="0" anchor="t" bIns="38100" lIns="38100" spcFirstLastPara="1" rIns="38100" wrap="square" tIns="38100">
            <a:noAutofit/>
          </a:bodyPr>
          <a:lstStyle/>
          <a:p>
            <a:pPr indent="0" lvl="0" marL="0" rtl="0" algn="ctr">
              <a:lnSpc>
                <a:spcPct val="100000"/>
              </a:lnSpc>
              <a:spcBef>
                <a:spcPts val="0"/>
              </a:spcBef>
              <a:spcAft>
                <a:spcPts val="0"/>
              </a:spcAft>
              <a:buClr>
                <a:srgbClr val="FFFFFF"/>
              </a:buClr>
              <a:buNone/>
            </a:pPr>
            <a:r>
              <a:rPr b="1" lang="en-US" sz="6400">
                <a:latin typeface="Calibri"/>
                <a:ea typeface="Calibri"/>
                <a:cs typeface="Calibri"/>
                <a:sym typeface="Calibri"/>
              </a:rPr>
              <a:t>Thank you!</a:t>
            </a:r>
            <a:endParaRPr b="1" sz="6400">
              <a:latin typeface="Calibri"/>
              <a:ea typeface="Calibri"/>
              <a:cs typeface="Calibri"/>
              <a:sym typeface="Calibri"/>
            </a:endParaRPr>
          </a:p>
          <a:p>
            <a:pPr indent="0" lvl="0" marL="0" rtl="0" algn="ctr">
              <a:lnSpc>
                <a:spcPct val="100000"/>
              </a:lnSpc>
              <a:spcBef>
                <a:spcPts val="0"/>
              </a:spcBef>
              <a:spcAft>
                <a:spcPts val="0"/>
              </a:spcAft>
              <a:buClr>
                <a:srgbClr val="FFFFFF"/>
              </a:buClr>
              <a:buNone/>
            </a:pPr>
            <a:r>
              <a:rPr b="1" lang="en-US" sz="6400">
                <a:latin typeface="Calibri"/>
                <a:ea typeface="Calibri"/>
                <a:cs typeface="Calibri"/>
                <a:sym typeface="Calibri"/>
              </a:rPr>
              <a:t>:)</a:t>
            </a:r>
            <a:endParaRPr b="1" sz="6400">
              <a:latin typeface="Calibri"/>
              <a:ea typeface="Calibri"/>
              <a:cs typeface="Calibri"/>
              <a:sym typeface="Calibri"/>
            </a:endParaRPr>
          </a:p>
        </p:txBody>
      </p:sp>
      <p:sp>
        <p:nvSpPr>
          <p:cNvPr id="179" name="Google Shape;179;p24"/>
          <p:cNvSpPr txBox="1"/>
          <p:nvPr>
            <p:ph idx="1" type="subTitle"/>
          </p:nvPr>
        </p:nvSpPr>
        <p:spPr>
          <a:xfrm flipH="1" rot="10800000">
            <a:off x="-10604575" y="3867650"/>
            <a:ext cx="7544700" cy="2654700"/>
          </a:xfrm>
          <a:prstGeom prst="rect">
            <a:avLst/>
          </a:prstGeom>
        </p:spPr>
        <p:txBody>
          <a:bodyPr anchorCtr="0" anchor="t" bIns="38100" lIns="38100" spcFirstLastPara="1" rIns="38100" wrap="square" tIns="38100">
            <a:noAutofit/>
          </a:bodyPr>
          <a:lstStyle/>
          <a:p>
            <a:pPr indent="-381000" lvl="0" marL="457200" rtl="0" algn="l">
              <a:lnSpc>
                <a:spcPct val="100000"/>
              </a:lnSpc>
              <a:spcBef>
                <a:spcPts val="0"/>
              </a:spcBef>
              <a:spcAft>
                <a:spcPts val="0"/>
              </a:spcAft>
              <a:buClr>
                <a:srgbClr val="FFFFFF"/>
              </a:buClr>
              <a:buSzPts val="2400"/>
              <a:buFont typeface="Arial"/>
              <a:buChar char="●"/>
            </a:pPr>
            <a:r>
              <a:t/>
            </a:r>
            <a:endParaRPr sz="2400">
              <a:solidFill>
                <a:srgbClr val="FFFFFF"/>
              </a:solidFill>
              <a:latin typeface="Arial"/>
              <a:ea typeface="Arial"/>
              <a:cs typeface="Arial"/>
              <a:sym typeface="Arial"/>
            </a:endParaRPr>
          </a:p>
        </p:txBody>
      </p:sp>
      <p:sp>
        <p:nvSpPr>
          <p:cNvPr id="180" name="Google Shape;180;p24"/>
          <p:cNvSpPr txBox="1"/>
          <p:nvPr/>
        </p:nvSpPr>
        <p:spPr>
          <a:xfrm>
            <a:off x="2843925" y="3332225"/>
            <a:ext cx="2809800" cy="3293100"/>
          </a:xfrm>
          <a:prstGeom prst="rect">
            <a:avLst/>
          </a:prstGeom>
          <a:noFill/>
          <a:ln>
            <a:noFill/>
          </a:ln>
        </p:spPr>
        <p:txBody>
          <a:bodyPr anchorCtr="0" anchor="t" bIns="38100" lIns="38100" spcFirstLastPara="1" rIns="38100" wrap="square" tIns="38100">
            <a:noAutofit/>
          </a:bodyPr>
          <a:lstStyle/>
          <a:p>
            <a:pPr indent="0" lvl="0" marL="381000" marR="0" rtl="0" algn="l">
              <a:lnSpc>
                <a:spcPct val="100000"/>
              </a:lnSpc>
              <a:spcBef>
                <a:spcPts val="0"/>
              </a:spcBef>
              <a:spcAft>
                <a:spcPts val="0"/>
              </a:spcAft>
              <a:buNone/>
            </a:pPr>
            <a:r>
              <a:t/>
            </a:r>
            <a:endParaRPr sz="2666">
              <a:solidFill>
                <a:srgbClr val="000000"/>
              </a:solidFill>
              <a:latin typeface="Calibri"/>
              <a:ea typeface="Calibri"/>
              <a:cs typeface="Calibri"/>
              <a:sym typeface="Calibri"/>
            </a:endParaRPr>
          </a:p>
        </p:txBody>
      </p:sp>
      <p:sp>
        <p:nvSpPr>
          <p:cNvPr id="181" name="Google Shape;181;p24"/>
          <p:cNvSpPr txBox="1"/>
          <p:nvPr/>
        </p:nvSpPr>
        <p:spPr>
          <a:xfrm>
            <a:off x="6215950" y="42371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82" name="Google Shape;182;p24"/>
          <p:cNvSpPr txBox="1"/>
          <p:nvPr/>
        </p:nvSpPr>
        <p:spPr>
          <a:xfrm>
            <a:off x="511975" y="1869275"/>
            <a:ext cx="9405900" cy="8313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sz="42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 name="Shape 31"/>
        <p:cNvGrpSpPr/>
        <p:nvPr/>
      </p:nvGrpSpPr>
      <p:grpSpPr>
        <a:xfrm>
          <a:off x="0" y="0"/>
          <a:ext cx="0" cy="0"/>
          <a:chOff x="0" y="0"/>
          <a:chExt cx="0" cy="0"/>
        </a:xfrm>
      </p:grpSpPr>
      <p:sp>
        <p:nvSpPr>
          <p:cNvPr id="32" name="Google Shape;32;p8"/>
          <p:cNvSpPr txBox="1"/>
          <p:nvPr>
            <p:ph type="ctrTitle"/>
          </p:nvPr>
        </p:nvSpPr>
        <p:spPr>
          <a:xfrm>
            <a:off x="134875" y="259375"/>
            <a:ext cx="7879800" cy="796800"/>
          </a:xfrm>
          <a:prstGeom prst="rect">
            <a:avLst/>
          </a:prstGeom>
        </p:spPr>
        <p:txBody>
          <a:bodyPr anchorCtr="0" anchor="t" bIns="38100" lIns="38100" spcFirstLastPara="1" rIns="38100" wrap="square" tIns="38100">
            <a:noAutofit/>
          </a:bodyPr>
          <a:lstStyle/>
          <a:p>
            <a:pPr indent="0" lvl="0" marL="0" rtl="0" algn="l">
              <a:lnSpc>
                <a:spcPct val="100000"/>
              </a:lnSpc>
              <a:spcBef>
                <a:spcPts val="0"/>
              </a:spcBef>
              <a:spcAft>
                <a:spcPts val="0"/>
              </a:spcAft>
              <a:buClr>
                <a:srgbClr val="FFFFFF"/>
              </a:buClr>
              <a:buNone/>
            </a:pPr>
            <a:r>
              <a:rPr lang="en-US">
                <a:latin typeface="arial,sans-serif"/>
                <a:ea typeface="arial,sans-serif"/>
                <a:cs typeface="arial,sans-serif"/>
                <a:sym typeface="arial,sans-serif"/>
              </a:rPr>
              <a:t> </a:t>
            </a:r>
            <a:r>
              <a:rPr b="1" lang="en-US" sz="6400">
                <a:latin typeface="Calibri"/>
                <a:ea typeface="Calibri"/>
                <a:cs typeface="Calibri"/>
                <a:sym typeface="Calibri"/>
              </a:rPr>
              <a:t>Agenda</a:t>
            </a:r>
            <a:endParaRPr b="1" i="0" sz="6400">
              <a:solidFill>
                <a:srgbClr val="000000"/>
              </a:solidFill>
              <a:latin typeface="Calibri"/>
              <a:ea typeface="Calibri"/>
              <a:cs typeface="Calibri"/>
              <a:sym typeface="Calibri"/>
            </a:endParaRPr>
          </a:p>
        </p:txBody>
      </p:sp>
      <p:sp>
        <p:nvSpPr>
          <p:cNvPr id="33" name="Google Shape;33;p8"/>
          <p:cNvSpPr txBox="1"/>
          <p:nvPr>
            <p:ph idx="1" type="subTitle"/>
          </p:nvPr>
        </p:nvSpPr>
        <p:spPr>
          <a:xfrm flipH="1" rot="10800000">
            <a:off x="-10604575" y="3867650"/>
            <a:ext cx="7544700" cy="2654700"/>
          </a:xfrm>
          <a:prstGeom prst="rect">
            <a:avLst/>
          </a:prstGeom>
        </p:spPr>
        <p:txBody>
          <a:bodyPr anchorCtr="0" anchor="t" bIns="38100" lIns="38100" spcFirstLastPara="1" rIns="38100" wrap="square" tIns="38100">
            <a:noAutofit/>
          </a:bodyPr>
          <a:lstStyle/>
          <a:p>
            <a:pPr indent="-381000" lvl="0" marL="457200" rtl="0" algn="l">
              <a:lnSpc>
                <a:spcPct val="100000"/>
              </a:lnSpc>
              <a:spcBef>
                <a:spcPts val="0"/>
              </a:spcBef>
              <a:spcAft>
                <a:spcPts val="0"/>
              </a:spcAft>
              <a:buClr>
                <a:srgbClr val="FFFFFF"/>
              </a:buClr>
              <a:buSzPts val="2400"/>
              <a:buFont typeface="Arial"/>
              <a:buChar char="●"/>
            </a:pPr>
            <a:r>
              <a:t/>
            </a:r>
            <a:endParaRPr sz="2400">
              <a:solidFill>
                <a:srgbClr val="FFFFFF"/>
              </a:solidFill>
              <a:latin typeface="Arial"/>
              <a:ea typeface="Arial"/>
              <a:cs typeface="Arial"/>
              <a:sym typeface="Arial"/>
            </a:endParaRPr>
          </a:p>
        </p:txBody>
      </p:sp>
      <p:sp>
        <p:nvSpPr>
          <p:cNvPr id="34" name="Google Shape;34;p8"/>
          <p:cNvSpPr txBox="1"/>
          <p:nvPr/>
        </p:nvSpPr>
        <p:spPr>
          <a:xfrm>
            <a:off x="629375" y="4237100"/>
            <a:ext cx="2809800" cy="3293100"/>
          </a:xfrm>
          <a:prstGeom prst="rect">
            <a:avLst/>
          </a:prstGeom>
          <a:noFill/>
          <a:ln>
            <a:noFill/>
          </a:ln>
        </p:spPr>
        <p:txBody>
          <a:bodyPr anchorCtr="0" anchor="t" bIns="38100" lIns="38100" spcFirstLastPara="1" rIns="38100" wrap="square" tIns="38100">
            <a:noAutofit/>
          </a:bodyPr>
          <a:lstStyle/>
          <a:p>
            <a:pPr indent="0" lvl="0" marL="381000" marR="0" rtl="0" algn="l">
              <a:lnSpc>
                <a:spcPct val="100000"/>
              </a:lnSpc>
              <a:spcBef>
                <a:spcPts val="0"/>
              </a:spcBef>
              <a:spcAft>
                <a:spcPts val="0"/>
              </a:spcAft>
              <a:buNone/>
            </a:pPr>
            <a:r>
              <a:t/>
            </a:r>
            <a:endParaRPr sz="2666">
              <a:solidFill>
                <a:srgbClr val="000000"/>
              </a:solidFill>
              <a:latin typeface="Calibri"/>
              <a:ea typeface="Calibri"/>
              <a:cs typeface="Calibri"/>
              <a:sym typeface="Calibri"/>
            </a:endParaRPr>
          </a:p>
        </p:txBody>
      </p:sp>
      <p:sp>
        <p:nvSpPr>
          <p:cNvPr id="35" name="Google Shape;35;p8"/>
          <p:cNvSpPr txBox="1"/>
          <p:nvPr/>
        </p:nvSpPr>
        <p:spPr>
          <a:xfrm>
            <a:off x="6215950" y="42371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6" name="Google Shape;36;p8"/>
          <p:cNvSpPr txBox="1"/>
          <p:nvPr/>
        </p:nvSpPr>
        <p:spPr>
          <a:xfrm>
            <a:off x="511975" y="1869275"/>
            <a:ext cx="9405900" cy="4063500"/>
          </a:xfrm>
          <a:prstGeom prst="rect">
            <a:avLst/>
          </a:prstGeom>
          <a:noFill/>
          <a:ln>
            <a:noFill/>
          </a:ln>
        </p:spPr>
        <p:txBody>
          <a:bodyPr anchorCtr="0" anchor="t" bIns="91425" lIns="91425" spcFirstLastPara="1" rIns="91425" wrap="square" tIns="91425">
            <a:spAutoFit/>
          </a:bodyPr>
          <a:lstStyle/>
          <a:p>
            <a:pPr indent="-495300" lvl="0" marL="457200" rtl="0" algn="l">
              <a:spcBef>
                <a:spcPts val="0"/>
              </a:spcBef>
              <a:spcAft>
                <a:spcPts val="0"/>
              </a:spcAft>
              <a:buSzPts val="4200"/>
              <a:buFont typeface="Calibri"/>
              <a:buAutoNum type="arabicPeriod"/>
            </a:pPr>
            <a:r>
              <a:rPr lang="en-US" sz="4200">
                <a:latin typeface="Calibri"/>
                <a:ea typeface="Calibri"/>
                <a:cs typeface="Calibri"/>
                <a:sym typeface="Calibri"/>
              </a:rPr>
              <a:t>PLU’s Policy with Social Media</a:t>
            </a:r>
            <a:endParaRPr sz="4200">
              <a:latin typeface="Calibri"/>
              <a:ea typeface="Calibri"/>
              <a:cs typeface="Calibri"/>
              <a:sym typeface="Calibri"/>
            </a:endParaRPr>
          </a:p>
          <a:p>
            <a:pPr indent="-495300" lvl="0" marL="457200" rtl="0" algn="l">
              <a:spcBef>
                <a:spcPts val="0"/>
              </a:spcBef>
              <a:spcAft>
                <a:spcPts val="0"/>
              </a:spcAft>
              <a:buSzPts val="4200"/>
              <a:buFont typeface="Calibri"/>
              <a:buAutoNum type="arabicPeriod"/>
            </a:pPr>
            <a:r>
              <a:rPr lang="en-US" sz="4200">
                <a:latin typeface="Calibri"/>
                <a:ea typeface="Calibri"/>
                <a:cs typeface="Calibri"/>
                <a:sym typeface="Calibri"/>
              </a:rPr>
              <a:t>How Social Media Impacts Title IX</a:t>
            </a:r>
            <a:endParaRPr sz="4200">
              <a:latin typeface="Calibri"/>
              <a:ea typeface="Calibri"/>
              <a:cs typeface="Calibri"/>
              <a:sym typeface="Calibri"/>
            </a:endParaRPr>
          </a:p>
          <a:p>
            <a:pPr indent="-495300" lvl="0" marL="457200" rtl="0" algn="l">
              <a:spcBef>
                <a:spcPts val="0"/>
              </a:spcBef>
              <a:spcAft>
                <a:spcPts val="0"/>
              </a:spcAft>
              <a:buSzPts val="4200"/>
              <a:buFont typeface="Calibri"/>
              <a:buAutoNum type="arabicPeriod"/>
            </a:pPr>
            <a:r>
              <a:rPr lang="en-US" sz="4200">
                <a:latin typeface="Calibri"/>
                <a:ea typeface="Calibri"/>
                <a:cs typeface="Calibri"/>
                <a:sym typeface="Calibri"/>
              </a:rPr>
              <a:t>Social Media</a:t>
            </a:r>
            <a:endParaRPr sz="4200">
              <a:latin typeface="Calibri"/>
              <a:ea typeface="Calibri"/>
              <a:cs typeface="Calibri"/>
              <a:sym typeface="Calibri"/>
            </a:endParaRPr>
          </a:p>
          <a:p>
            <a:pPr indent="-495300" lvl="0" marL="457200" rtl="0" algn="l">
              <a:spcBef>
                <a:spcPts val="0"/>
              </a:spcBef>
              <a:spcAft>
                <a:spcPts val="0"/>
              </a:spcAft>
              <a:buSzPts val="4200"/>
              <a:buFont typeface="Calibri"/>
              <a:buAutoNum type="arabicPeriod"/>
            </a:pPr>
            <a:r>
              <a:rPr lang="en-US" sz="4200">
                <a:latin typeface="Calibri"/>
                <a:ea typeface="Calibri"/>
                <a:cs typeface="Calibri"/>
                <a:sym typeface="Calibri"/>
              </a:rPr>
              <a:t>Dating Apps </a:t>
            </a:r>
            <a:endParaRPr sz="4200">
              <a:latin typeface="Calibri"/>
              <a:ea typeface="Calibri"/>
              <a:cs typeface="Calibri"/>
              <a:sym typeface="Calibri"/>
            </a:endParaRPr>
          </a:p>
          <a:p>
            <a:pPr indent="-495300" lvl="0" marL="457200" rtl="0" algn="l">
              <a:spcBef>
                <a:spcPts val="0"/>
              </a:spcBef>
              <a:spcAft>
                <a:spcPts val="0"/>
              </a:spcAft>
              <a:buSzPts val="4200"/>
              <a:buFont typeface="Calibri"/>
              <a:buAutoNum type="arabicPeriod"/>
            </a:pPr>
            <a:r>
              <a:rPr lang="en-US" sz="4200">
                <a:latin typeface="Calibri"/>
                <a:ea typeface="Calibri"/>
                <a:cs typeface="Calibri"/>
                <a:sym typeface="Calibri"/>
              </a:rPr>
              <a:t>PLU Confessions Page</a:t>
            </a:r>
            <a:endParaRPr sz="4200">
              <a:latin typeface="Calibri"/>
              <a:ea typeface="Calibri"/>
              <a:cs typeface="Calibri"/>
              <a:sym typeface="Calibri"/>
            </a:endParaRPr>
          </a:p>
          <a:p>
            <a:pPr indent="-495300" lvl="0" marL="457200" rtl="0" algn="l">
              <a:spcBef>
                <a:spcPts val="0"/>
              </a:spcBef>
              <a:spcAft>
                <a:spcPts val="0"/>
              </a:spcAft>
              <a:buSzPts val="4200"/>
              <a:buFont typeface="Calibri"/>
              <a:buAutoNum type="arabicPeriod"/>
            </a:pPr>
            <a:r>
              <a:rPr lang="en-US" sz="4200">
                <a:latin typeface="Calibri"/>
                <a:ea typeface="Calibri"/>
                <a:cs typeface="Calibri"/>
                <a:sym typeface="Calibri"/>
              </a:rPr>
              <a:t>Positive Impacts of Social Media </a:t>
            </a:r>
            <a:endParaRPr sz="42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 name="Shape 40"/>
        <p:cNvGrpSpPr/>
        <p:nvPr/>
      </p:nvGrpSpPr>
      <p:grpSpPr>
        <a:xfrm>
          <a:off x="0" y="0"/>
          <a:ext cx="0" cy="0"/>
          <a:chOff x="0" y="0"/>
          <a:chExt cx="0" cy="0"/>
        </a:xfrm>
      </p:grpSpPr>
      <p:sp>
        <p:nvSpPr>
          <p:cNvPr id="41" name="Google Shape;41;p9"/>
          <p:cNvSpPr txBox="1"/>
          <p:nvPr>
            <p:ph type="ctrTitle"/>
          </p:nvPr>
        </p:nvSpPr>
        <p:spPr>
          <a:xfrm>
            <a:off x="134875" y="259375"/>
            <a:ext cx="7879800" cy="796800"/>
          </a:xfrm>
          <a:prstGeom prst="rect">
            <a:avLst/>
          </a:prstGeom>
        </p:spPr>
        <p:txBody>
          <a:bodyPr anchorCtr="0" anchor="t" bIns="38100" lIns="38100" spcFirstLastPara="1" rIns="38100" wrap="square" tIns="38100">
            <a:noAutofit/>
          </a:bodyPr>
          <a:lstStyle/>
          <a:p>
            <a:pPr indent="0" lvl="0" marL="0" rtl="0" algn="l">
              <a:lnSpc>
                <a:spcPct val="100000"/>
              </a:lnSpc>
              <a:spcBef>
                <a:spcPts val="0"/>
              </a:spcBef>
              <a:spcAft>
                <a:spcPts val="0"/>
              </a:spcAft>
              <a:buClr>
                <a:srgbClr val="FFFFFF"/>
              </a:buClr>
              <a:buNone/>
            </a:pPr>
            <a:r>
              <a:rPr lang="en-US">
                <a:latin typeface="arial,sans-serif"/>
                <a:ea typeface="arial,sans-serif"/>
                <a:cs typeface="arial,sans-serif"/>
                <a:sym typeface="arial,sans-serif"/>
              </a:rPr>
              <a:t> </a:t>
            </a:r>
            <a:r>
              <a:rPr b="1" lang="en-US" sz="6400">
                <a:latin typeface="Calibri"/>
                <a:ea typeface="Calibri"/>
                <a:cs typeface="Calibri"/>
                <a:sym typeface="Calibri"/>
              </a:rPr>
              <a:t>Our Current Policy</a:t>
            </a:r>
            <a:endParaRPr b="1" i="0" sz="6400">
              <a:solidFill>
                <a:srgbClr val="000000"/>
              </a:solidFill>
              <a:latin typeface="Calibri"/>
              <a:ea typeface="Calibri"/>
              <a:cs typeface="Calibri"/>
              <a:sym typeface="Calibri"/>
            </a:endParaRPr>
          </a:p>
        </p:txBody>
      </p:sp>
      <p:sp>
        <p:nvSpPr>
          <p:cNvPr id="42" name="Google Shape;42;p9"/>
          <p:cNvSpPr txBox="1"/>
          <p:nvPr>
            <p:ph idx="1" type="subTitle"/>
          </p:nvPr>
        </p:nvSpPr>
        <p:spPr>
          <a:xfrm flipH="1" rot="10800000">
            <a:off x="-13144500" y="4579375"/>
            <a:ext cx="9549000" cy="3762300"/>
          </a:xfrm>
          <a:prstGeom prst="rect">
            <a:avLst/>
          </a:prstGeom>
        </p:spPr>
        <p:txBody>
          <a:bodyPr anchorCtr="0" anchor="t" bIns="38100" lIns="38100" spcFirstLastPara="1" rIns="38100" wrap="square" tIns="38100">
            <a:noAutofit/>
          </a:bodyPr>
          <a:lstStyle/>
          <a:p>
            <a:pPr indent="0" lvl="0" marL="0" rtl="0" algn="l">
              <a:lnSpc>
                <a:spcPct val="160000"/>
              </a:lnSpc>
              <a:spcBef>
                <a:spcPts val="0"/>
              </a:spcBef>
              <a:spcAft>
                <a:spcPts val="0"/>
              </a:spcAft>
              <a:buNone/>
            </a:pPr>
            <a:r>
              <a:t/>
            </a:r>
            <a:endParaRPr sz="1200">
              <a:solidFill>
                <a:srgbClr val="222222"/>
              </a:solidFill>
              <a:latin typeface="Roboto"/>
              <a:ea typeface="Roboto"/>
              <a:cs typeface="Roboto"/>
              <a:sym typeface="Roboto"/>
            </a:endParaRPr>
          </a:p>
          <a:p>
            <a:pPr indent="0" lvl="0" marL="0" rtl="0" algn="l">
              <a:lnSpc>
                <a:spcPct val="115000"/>
              </a:lnSpc>
              <a:spcBef>
                <a:spcPts val="1500"/>
              </a:spcBef>
              <a:spcAft>
                <a:spcPts val="0"/>
              </a:spcAft>
              <a:buNone/>
            </a:pPr>
            <a:r>
              <a:t/>
            </a:r>
            <a:endParaRPr sz="11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b="1" sz="1200">
              <a:solidFill>
                <a:schemeClr val="dk1"/>
              </a:solidFill>
              <a:highlight>
                <a:srgbClr val="FFFFFF"/>
              </a:highlight>
              <a:latin typeface="Calibri"/>
              <a:ea typeface="Calibri"/>
              <a:cs typeface="Calibri"/>
              <a:sym typeface="Calibri"/>
            </a:endParaRPr>
          </a:p>
        </p:txBody>
      </p:sp>
      <p:sp>
        <p:nvSpPr>
          <p:cNvPr id="43" name="Google Shape;43;p9"/>
          <p:cNvSpPr txBox="1"/>
          <p:nvPr/>
        </p:nvSpPr>
        <p:spPr>
          <a:xfrm>
            <a:off x="629375" y="4237100"/>
            <a:ext cx="2809800" cy="3293100"/>
          </a:xfrm>
          <a:prstGeom prst="rect">
            <a:avLst/>
          </a:prstGeom>
          <a:noFill/>
          <a:ln>
            <a:noFill/>
          </a:ln>
        </p:spPr>
        <p:txBody>
          <a:bodyPr anchorCtr="0" anchor="t" bIns="38100" lIns="38100" spcFirstLastPara="1" rIns="38100" wrap="square" tIns="38100">
            <a:noAutofit/>
          </a:bodyPr>
          <a:lstStyle/>
          <a:p>
            <a:pPr indent="0" lvl="0" marL="381000" marR="0" rtl="0" algn="l">
              <a:lnSpc>
                <a:spcPct val="100000"/>
              </a:lnSpc>
              <a:spcBef>
                <a:spcPts val="0"/>
              </a:spcBef>
              <a:spcAft>
                <a:spcPts val="0"/>
              </a:spcAft>
              <a:buNone/>
            </a:pPr>
            <a:r>
              <a:t/>
            </a:r>
            <a:endParaRPr sz="2666">
              <a:solidFill>
                <a:srgbClr val="000000"/>
              </a:solidFill>
              <a:latin typeface="Calibri"/>
              <a:ea typeface="Calibri"/>
              <a:cs typeface="Calibri"/>
              <a:sym typeface="Calibri"/>
            </a:endParaRPr>
          </a:p>
        </p:txBody>
      </p:sp>
      <p:sp>
        <p:nvSpPr>
          <p:cNvPr id="44" name="Google Shape;44;p9"/>
          <p:cNvSpPr txBox="1"/>
          <p:nvPr/>
        </p:nvSpPr>
        <p:spPr>
          <a:xfrm>
            <a:off x="762875" y="21313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45" name="Google Shape;45;p9"/>
          <p:cNvSpPr txBox="1"/>
          <p:nvPr/>
        </p:nvSpPr>
        <p:spPr>
          <a:xfrm>
            <a:off x="263950" y="2074325"/>
            <a:ext cx="9632100" cy="4956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300">
                <a:solidFill>
                  <a:schemeClr val="dk1"/>
                </a:solidFill>
                <a:latin typeface="Calibri"/>
                <a:ea typeface="Calibri"/>
                <a:cs typeface="Calibri"/>
                <a:sym typeface="Calibri"/>
              </a:rPr>
              <a:t>Pacific Lutheran University supports all of our community members taking part in social media and posting, blogging, or tweeting about their experiences. While there are great opportunities within social media, there is also the possibility of a host of unintended consequences. Pacific Lutheran University does not monitor all activity on social media; however, if social media activity that is deemed inappropriate or offensive is brought to the attention of PLU, actions may be taken. </a:t>
            </a:r>
            <a:r>
              <a:rPr lang="en-US" sz="2300" u="sng">
                <a:solidFill>
                  <a:schemeClr val="dk1"/>
                </a:solidFill>
                <a:latin typeface="Calibri"/>
                <a:ea typeface="Calibri"/>
                <a:cs typeface="Calibri"/>
                <a:sym typeface="Calibri"/>
              </a:rPr>
              <a:t>Specifically, if a social media activity is connected (either formally or informally) or tagged in reference to Pacific Lutheran University, students are expected to adhere to expectations and standards of the institution. </a:t>
            </a:r>
            <a:r>
              <a:rPr lang="en-US" sz="2300">
                <a:solidFill>
                  <a:schemeClr val="dk1"/>
                </a:solidFill>
                <a:latin typeface="Calibri"/>
                <a:ea typeface="Calibri"/>
                <a:cs typeface="Calibri"/>
                <a:sym typeface="Calibri"/>
              </a:rPr>
              <a:t>These following guidelines are intended to help all students understand these implications and the risks associated with participating in social media.</a:t>
            </a:r>
            <a:endParaRPr sz="2300">
              <a:solidFill>
                <a:schemeClr val="dk1"/>
              </a:solidFill>
              <a:latin typeface="Calibri"/>
              <a:ea typeface="Calibri"/>
              <a:cs typeface="Calibri"/>
              <a:sym typeface="Calibri"/>
            </a:endParaRPr>
          </a:p>
          <a:p>
            <a:pPr indent="0" lvl="0" marL="0" rtl="0" algn="l">
              <a:spcBef>
                <a:spcPts val="0"/>
              </a:spcBef>
              <a:spcAft>
                <a:spcPts val="0"/>
              </a:spcAft>
              <a:buNone/>
            </a:pPr>
            <a:r>
              <a:t/>
            </a:r>
            <a:endParaRPr sz="1700">
              <a:solidFill>
                <a:schemeClr val="dk1"/>
              </a:solidFill>
              <a:latin typeface="Calibri"/>
              <a:ea typeface="Calibri"/>
              <a:cs typeface="Calibri"/>
              <a:sym typeface="Calibri"/>
            </a:endParaRPr>
          </a:p>
          <a:p>
            <a:pPr indent="0" lvl="0" marL="0" rtl="0" algn="l">
              <a:spcBef>
                <a:spcPts val="0"/>
              </a:spcBef>
              <a:spcAft>
                <a:spcPts val="0"/>
              </a:spcAft>
              <a:buNone/>
            </a:pPr>
            <a:r>
              <a:t/>
            </a:r>
            <a:endParaRPr sz="17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 name="Shape 49"/>
        <p:cNvGrpSpPr/>
        <p:nvPr/>
      </p:nvGrpSpPr>
      <p:grpSpPr>
        <a:xfrm>
          <a:off x="0" y="0"/>
          <a:ext cx="0" cy="0"/>
          <a:chOff x="0" y="0"/>
          <a:chExt cx="0" cy="0"/>
        </a:xfrm>
      </p:grpSpPr>
      <p:sp>
        <p:nvSpPr>
          <p:cNvPr id="50" name="Google Shape;50;p10"/>
          <p:cNvSpPr txBox="1"/>
          <p:nvPr>
            <p:ph type="ctrTitle"/>
          </p:nvPr>
        </p:nvSpPr>
        <p:spPr>
          <a:xfrm>
            <a:off x="134875" y="259375"/>
            <a:ext cx="7879800" cy="796800"/>
          </a:xfrm>
          <a:prstGeom prst="rect">
            <a:avLst/>
          </a:prstGeom>
        </p:spPr>
        <p:txBody>
          <a:bodyPr anchorCtr="0" anchor="t" bIns="38100" lIns="38100" spcFirstLastPara="1" rIns="38100" wrap="square" tIns="38100">
            <a:noAutofit/>
          </a:bodyPr>
          <a:lstStyle/>
          <a:p>
            <a:pPr indent="0" lvl="0" marL="0" rtl="0" algn="l">
              <a:lnSpc>
                <a:spcPct val="100000"/>
              </a:lnSpc>
              <a:spcBef>
                <a:spcPts val="0"/>
              </a:spcBef>
              <a:spcAft>
                <a:spcPts val="0"/>
              </a:spcAft>
              <a:buClr>
                <a:srgbClr val="FFFFFF"/>
              </a:buClr>
              <a:buNone/>
            </a:pPr>
            <a:r>
              <a:rPr lang="en-US">
                <a:latin typeface="arial,sans-serif"/>
                <a:ea typeface="arial,sans-serif"/>
                <a:cs typeface="arial,sans-serif"/>
                <a:sym typeface="arial,sans-serif"/>
              </a:rPr>
              <a:t> </a:t>
            </a:r>
            <a:r>
              <a:rPr b="1" lang="en-US" sz="6400">
                <a:latin typeface="Calibri"/>
                <a:ea typeface="Calibri"/>
                <a:cs typeface="Calibri"/>
                <a:sym typeface="Calibri"/>
              </a:rPr>
              <a:t>If A Complaint Occurs</a:t>
            </a:r>
            <a:endParaRPr b="1" i="0" sz="6400">
              <a:solidFill>
                <a:srgbClr val="000000"/>
              </a:solidFill>
              <a:latin typeface="Calibri"/>
              <a:ea typeface="Calibri"/>
              <a:cs typeface="Calibri"/>
              <a:sym typeface="Calibri"/>
            </a:endParaRPr>
          </a:p>
        </p:txBody>
      </p:sp>
      <p:sp>
        <p:nvSpPr>
          <p:cNvPr id="51" name="Google Shape;51;p10"/>
          <p:cNvSpPr txBox="1"/>
          <p:nvPr>
            <p:ph idx="1" type="subTitle"/>
          </p:nvPr>
        </p:nvSpPr>
        <p:spPr>
          <a:xfrm flipH="1" rot="10800000">
            <a:off x="-3048000" y="2726575"/>
            <a:ext cx="1000200" cy="1759800"/>
          </a:xfrm>
          <a:prstGeom prst="rect">
            <a:avLst/>
          </a:prstGeom>
        </p:spPr>
        <p:txBody>
          <a:bodyPr anchorCtr="0" anchor="t" bIns="38100" lIns="38100" spcFirstLastPara="1" rIns="38100" wrap="square" tIns="38100">
            <a:noAutofit/>
          </a:bodyPr>
          <a:lstStyle/>
          <a:p>
            <a:pPr indent="0" lvl="0" marL="0" rtl="0" algn="l">
              <a:lnSpc>
                <a:spcPct val="100000"/>
              </a:lnSpc>
              <a:spcBef>
                <a:spcPts val="0"/>
              </a:spcBef>
              <a:spcAft>
                <a:spcPts val="0"/>
              </a:spcAft>
              <a:buClr>
                <a:srgbClr val="FFFFFF"/>
              </a:buClr>
              <a:buNone/>
            </a:pPr>
            <a:r>
              <a:rPr lang="en-US" sz="2400">
                <a:solidFill>
                  <a:srgbClr val="FFFFFF"/>
                </a:solidFill>
                <a:latin typeface="Arial"/>
                <a:ea typeface="Arial"/>
                <a:cs typeface="Arial"/>
                <a:sym typeface="Arial"/>
              </a:rPr>
              <a:t>Subtitle</a:t>
            </a:r>
            <a:endParaRPr sz="2400">
              <a:solidFill>
                <a:srgbClr val="FFFFFF"/>
              </a:solidFill>
              <a:latin typeface="Arial"/>
              <a:ea typeface="Arial"/>
              <a:cs typeface="Arial"/>
              <a:sym typeface="Arial"/>
            </a:endParaRPr>
          </a:p>
        </p:txBody>
      </p:sp>
      <p:sp>
        <p:nvSpPr>
          <p:cNvPr id="52" name="Google Shape;52;p10"/>
          <p:cNvSpPr txBox="1"/>
          <p:nvPr/>
        </p:nvSpPr>
        <p:spPr>
          <a:xfrm>
            <a:off x="629375" y="4237100"/>
            <a:ext cx="2809800" cy="3293100"/>
          </a:xfrm>
          <a:prstGeom prst="rect">
            <a:avLst/>
          </a:prstGeom>
          <a:noFill/>
          <a:ln>
            <a:noFill/>
          </a:ln>
        </p:spPr>
        <p:txBody>
          <a:bodyPr anchorCtr="0" anchor="t" bIns="38100" lIns="38100" spcFirstLastPara="1" rIns="38100" wrap="square" tIns="38100">
            <a:noAutofit/>
          </a:bodyPr>
          <a:lstStyle/>
          <a:p>
            <a:pPr indent="0" lvl="0" marL="381000" marR="0" rtl="0" algn="l">
              <a:lnSpc>
                <a:spcPct val="100000"/>
              </a:lnSpc>
              <a:spcBef>
                <a:spcPts val="0"/>
              </a:spcBef>
              <a:spcAft>
                <a:spcPts val="0"/>
              </a:spcAft>
              <a:buNone/>
            </a:pPr>
            <a:r>
              <a:t/>
            </a:r>
            <a:endParaRPr sz="2666">
              <a:solidFill>
                <a:srgbClr val="000000"/>
              </a:solidFill>
              <a:latin typeface="Calibri"/>
              <a:ea typeface="Calibri"/>
              <a:cs typeface="Calibri"/>
              <a:sym typeface="Calibri"/>
            </a:endParaRPr>
          </a:p>
        </p:txBody>
      </p:sp>
      <p:sp>
        <p:nvSpPr>
          <p:cNvPr id="53" name="Google Shape;53;p10"/>
          <p:cNvSpPr txBox="1"/>
          <p:nvPr/>
        </p:nvSpPr>
        <p:spPr>
          <a:xfrm>
            <a:off x="6215950" y="42371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54" name="Google Shape;54;p10"/>
          <p:cNvSpPr txBox="1"/>
          <p:nvPr/>
        </p:nvSpPr>
        <p:spPr>
          <a:xfrm>
            <a:off x="345275" y="1559725"/>
            <a:ext cx="9298800" cy="572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Calibri"/>
                <a:ea typeface="Calibri"/>
                <a:cs typeface="Calibri"/>
                <a:sym typeface="Calibri"/>
              </a:rPr>
              <a:t>What Happens If a Complaint Occurs?</a:t>
            </a:r>
            <a:endParaRPr b="1" sz="2000">
              <a:solidFill>
                <a:schemeClr val="dk1"/>
              </a:solidFill>
              <a:latin typeface="Calibri"/>
              <a:ea typeface="Calibri"/>
              <a:cs typeface="Calibri"/>
              <a:sym typeface="Calibri"/>
            </a:endParaRPr>
          </a:p>
          <a:p>
            <a:pPr indent="0" lvl="0" marL="0" rtl="0" algn="l">
              <a:spcBef>
                <a:spcPts val="0"/>
              </a:spcBef>
              <a:spcAft>
                <a:spcPts val="0"/>
              </a:spcAft>
              <a:buNone/>
            </a:pPr>
            <a:r>
              <a:rPr lang="en-US" sz="2000">
                <a:solidFill>
                  <a:schemeClr val="dk1"/>
                </a:solidFill>
                <a:latin typeface="Calibri"/>
                <a:ea typeface="Calibri"/>
                <a:cs typeface="Calibri"/>
                <a:sym typeface="Calibri"/>
              </a:rPr>
              <a:t>PLU officials will never search for social media activity by students, staff, or faculty members. However, if notification comes to PLU regarding activity that could be construed as inappropriate, disrespectful, or offensive, action can be taken. Additionally, if potential violations of the Student Code of Conduct are brought to the attention of PLU administrators, action can be taken. If activity on social media can be construed as being a representative of PLU, additional responsibilities need to be understood. Examples of such conduct may include, but are not limited to:</a:t>
            </a:r>
            <a:endParaRPr sz="2000">
              <a:solidFill>
                <a:schemeClr val="dk1"/>
              </a:solidFill>
              <a:latin typeface="Calibri"/>
              <a:ea typeface="Calibri"/>
              <a:cs typeface="Calibri"/>
              <a:sym typeface="Calibri"/>
            </a:endParaRPr>
          </a:p>
          <a:p>
            <a:pPr indent="-355600" lvl="0" marL="914400" rtl="0" algn="l">
              <a:spcBef>
                <a:spcPts val="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Content that can be interpreted that could infringe on the rights of an individual’s identities, including race, religion, gender, gender identity, sexual orientation, club or organization affiliation, etc.</a:t>
            </a:r>
            <a:endParaRPr sz="2000">
              <a:solidFill>
                <a:schemeClr val="dk1"/>
              </a:solidFill>
              <a:latin typeface="Calibri"/>
              <a:ea typeface="Calibri"/>
              <a:cs typeface="Calibri"/>
              <a:sym typeface="Calibri"/>
            </a:endParaRPr>
          </a:p>
          <a:p>
            <a:pPr indent="-355600" lvl="0" marL="914400" rtl="0" algn="l">
              <a:spcBef>
                <a:spcPts val="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Content in violation of state or federal laws</a:t>
            </a:r>
            <a:endParaRPr sz="2000">
              <a:solidFill>
                <a:schemeClr val="dk1"/>
              </a:solidFill>
              <a:latin typeface="Calibri"/>
              <a:ea typeface="Calibri"/>
              <a:cs typeface="Calibri"/>
              <a:sym typeface="Calibri"/>
            </a:endParaRPr>
          </a:p>
          <a:p>
            <a:pPr indent="-355600" lvl="0" marL="914400" rtl="0" algn="l">
              <a:spcBef>
                <a:spcPts val="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Content that displays clear violations of the PLU student code of conduct</a:t>
            </a:r>
            <a:endParaRPr sz="2000">
              <a:solidFill>
                <a:schemeClr val="dk1"/>
              </a:solidFill>
              <a:latin typeface="Calibri"/>
              <a:ea typeface="Calibri"/>
              <a:cs typeface="Calibri"/>
              <a:sym typeface="Calibri"/>
            </a:endParaRPr>
          </a:p>
          <a:p>
            <a:pPr indent="0" lvl="0" marL="0" rtl="0" algn="l">
              <a:spcBef>
                <a:spcPts val="0"/>
              </a:spcBef>
              <a:spcAft>
                <a:spcPts val="0"/>
              </a:spcAft>
              <a:buNone/>
            </a:pPr>
            <a:r>
              <a:rPr lang="en-US" sz="2000">
                <a:solidFill>
                  <a:schemeClr val="dk1"/>
                </a:solidFill>
                <a:latin typeface="Calibri"/>
                <a:ea typeface="Calibri"/>
                <a:cs typeface="Calibri"/>
                <a:sym typeface="Calibri"/>
              </a:rPr>
              <a:t>The Office of Student Rights and Responsibilities acknowledges that all individuals have a right to freedom of speech and expression as it relates to online activity. However, it is also the responsibility of all PLU community members to understand the impact words or actions can have on other people, and how that could infringe on the rights of individuals.</a:t>
            </a:r>
            <a:endParaRPr sz="20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Google Shape;59;p11"/>
          <p:cNvSpPr txBox="1"/>
          <p:nvPr>
            <p:ph type="ctrTitle"/>
          </p:nvPr>
        </p:nvSpPr>
        <p:spPr>
          <a:xfrm>
            <a:off x="0" y="307000"/>
            <a:ext cx="7879800" cy="796800"/>
          </a:xfrm>
          <a:prstGeom prst="rect">
            <a:avLst/>
          </a:prstGeom>
        </p:spPr>
        <p:txBody>
          <a:bodyPr anchorCtr="0" anchor="t" bIns="38100" lIns="38100" spcFirstLastPara="1" rIns="38100" wrap="square" tIns="38100">
            <a:noAutofit/>
          </a:bodyPr>
          <a:lstStyle/>
          <a:p>
            <a:pPr indent="0" lvl="0" marL="0" rtl="0" algn="l">
              <a:lnSpc>
                <a:spcPct val="100000"/>
              </a:lnSpc>
              <a:spcBef>
                <a:spcPts val="0"/>
              </a:spcBef>
              <a:spcAft>
                <a:spcPts val="0"/>
              </a:spcAft>
              <a:buClr>
                <a:srgbClr val="FFFFFF"/>
              </a:buClr>
              <a:buNone/>
            </a:pPr>
            <a:r>
              <a:rPr lang="en-US">
                <a:latin typeface="arial,sans-serif"/>
                <a:ea typeface="arial,sans-serif"/>
                <a:cs typeface="arial,sans-serif"/>
                <a:sym typeface="arial,sans-serif"/>
              </a:rPr>
              <a:t> </a:t>
            </a:r>
            <a:r>
              <a:rPr b="1" lang="en-US" sz="3700">
                <a:latin typeface="Calibri"/>
                <a:ea typeface="Calibri"/>
                <a:cs typeface="Calibri"/>
                <a:sym typeface="Calibri"/>
              </a:rPr>
              <a:t>How Social Media Impacts Title IX</a:t>
            </a:r>
            <a:endParaRPr b="1" i="0" sz="3700">
              <a:solidFill>
                <a:srgbClr val="000000"/>
              </a:solidFill>
              <a:latin typeface="Calibri"/>
              <a:ea typeface="Calibri"/>
              <a:cs typeface="Calibri"/>
              <a:sym typeface="Calibri"/>
            </a:endParaRPr>
          </a:p>
        </p:txBody>
      </p:sp>
      <p:sp>
        <p:nvSpPr>
          <p:cNvPr id="60" name="Google Shape;60;p11"/>
          <p:cNvSpPr txBox="1"/>
          <p:nvPr>
            <p:ph idx="1" type="subTitle"/>
          </p:nvPr>
        </p:nvSpPr>
        <p:spPr>
          <a:xfrm>
            <a:off x="-2753100" y="5072350"/>
            <a:ext cx="7701000" cy="342300"/>
          </a:xfrm>
          <a:prstGeom prst="rect">
            <a:avLst/>
          </a:prstGeom>
        </p:spPr>
        <p:txBody>
          <a:bodyPr anchorCtr="0" anchor="t" bIns="38100" lIns="38100" spcFirstLastPara="1" rIns="38100" wrap="square" tIns="38100">
            <a:noAutofit/>
          </a:bodyPr>
          <a:lstStyle/>
          <a:p>
            <a:pPr indent="0" lvl="0" marL="0" rtl="0" algn="l">
              <a:lnSpc>
                <a:spcPct val="100000"/>
              </a:lnSpc>
              <a:spcBef>
                <a:spcPts val="0"/>
              </a:spcBef>
              <a:spcAft>
                <a:spcPts val="0"/>
              </a:spcAft>
              <a:buClr>
                <a:srgbClr val="FFFFFF"/>
              </a:buClr>
              <a:buNone/>
            </a:pPr>
            <a:r>
              <a:rPr lang="en-US" sz="2400">
                <a:solidFill>
                  <a:srgbClr val="FFFFFF"/>
                </a:solidFill>
                <a:latin typeface="Arial"/>
                <a:ea typeface="Arial"/>
                <a:cs typeface="Arial"/>
                <a:sym typeface="Arial"/>
              </a:rPr>
              <a:t>Subtitle</a:t>
            </a:r>
            <a:endParaRPr sz="2400">
              <a:solidFill>
                <a:srgbClr val="FFFFFF"/>
              </a:solidFill>
              <a:latin typeface="Arial"/>
              <a:ea typeface="Arial"/>
              <a:cs typeface="Arial"/>
              <a:sym typeface="Arial"/>
            </a:endParaRPr>
          </a:p>
        </p:txBody>
      </p:sp>
      <p:sp>
        <p:nvSpPr>
          <p:cNvPr id="61" name="Google Shape;61;p11"/>
          <p:cNvSpPr txBox="1"/>
          <p:nvPr/>
        </p:nvSpPr>
        <p:spPr>
          <a:xfrm>
            <a:off x="65125" y="1320800"/>
            <a:ext cx="9965525" cy="6181425"/>
          </a:xfrm>
          <a:prstGeom prst="rect">
            <a:avLst/>
          </a:prstGeom>
          <a:noFill/>
          <a:ln>
            <a:noFill/>
          </a:ln>
        </p:spPr>
        <p:txBody>
          <a:bodyPr anchorCtr="0" anchor="t" bIns="38100" lIns="38100" spcFirstLastPara="1" rIns="38100" wrap="square" tIns="38100">
            <a:noAutofit/>
          </a:bodyPr>
          <a:lstStyle/>
          <a:p>
            <a:pPr indent="0" lvl="0" marL="0" rtl="0" algn="l">
              <a:lnSpc>
                <a:spcPct val="100000"/>
              </a:lnSpc>
              <a:spcBef>
                <a:spcPts val="0"/>
              </a:spcBef>
              <a:spcAft>
                <a:spcPts val="0"/>
              </a:spcAft>
              <a:buNone/>
            </a:pPr>
            <a:r>
              <a:t/>
            </a:r>
            <a:endParaRPr sz="2666">
              <a:solidFill>
                <a:srgbClr val="000000"/>
              </a:solidFill>
              <a:latin typeface="Arial"/>
              <a:ea typeface="Arial"/>
              <a:cs typeface="Arial"/>
              <a:sym typeface="Arial"/>
            </a:endParaRPr>
          </a:p>
          <a:p>
            <a:pPr indent="-334433" lvl="0" marL="381000" marR="0" rtl="0" algn="l">
              <a:lnSpc>
                <a:spcPct val="100000"/>
              </a:lnSpc>
              <a:spcBef>
                <a:spcPts val="0"/>
              </a:spcBef>
              <a:spcAft>
                <a:spcPts val="0"/>
              </a:spcAft>
              <a:buClr>
                <a:srgbClr val="000000"/>
              </a:buClr>
              <a:buSzPts val="4467"/>
              <a:buChar char="●"/>
            </a:pPr>
            <a:r>
              <a:rPr lang="en-US" sz="3000">
                <a:solidFill>
                  <a:srgbClr val="202124"/>
                </a:solidFill>
                <a:highlight>
                  <a:srgbClr val="FFFFFF"/>
                </a:highlight>
                <a:latin typeface="Calibri"/>
                <a:ea typeface="Calibri"/>
                <a:cs typeface="Calibri"/>
                <a:sym typeface="Calibri"/>
              </a:rPr>
              <a:t>Social Media and Title IX are becoming closely interwoven. In recent cases, the use of social media has </a:t>
            </a:r>
            <a:r>
              <a:rPr lang="en-US" sz="3000">
                <a:solidFill>
                  <a:srgbClr val="202124"/>
                </a:solidFill>
                <a:highlight>
                  <a:srgbClr val="FFFFFF"/>
                </a:highlight>
                <a:latin typeface="Calibri"/>
                <a:ea typeface="Calibri"/>
                <a:cs typeface="Calibri"/>
                <a:sym typeface="Calibri"/>
              </a:rPr>
              <a:t>become</a:t>
            </a:r>
            <a:r>
              <a:rPr lang="en-US" sz="3000">
                <a:solidFill>
                  <a:srgbClr val="202124"/>
                </a:solidFill>
                <a:highlight>
                  <a:srgbClr val="FFFFFF"/>
                </a:highlight>
                <a:latin typeface="Calibri"/>
                <a:ea typeface="Calibri"/>
                <a:cs typeface="Calibri"/>
                <a:sym typeface="Calibri"/>
              </a:rPr>
              <a:t> more and more prominent. </a:t>
            </a:r>
            <a:endParaRPr sz="4466">
              <a:solidFill>
                <a:srgbClr val="000000"/>
              </a:solidFill>
              <a:latin typeface="Calibri"/>
              <a:ea typeface="Calibri"/>
              <a:cs typeface="Calibri"/>
              <a:sym typeface="Calibri"/>
            </a:endParaRPr>
          </a:p>
          <a:p>
            <a:pPr indent="-334433" lvl="0" marL="381000" marR="0" rtl="0" algn="l">
              <a:lnSpc>
                <a:spcPct val="100000"/>
              </a:lnSpc>
              <a:spcBef>
                <a:spcPts val="0"/>
              </a:spcBef>
              <a:spcAft>
                <a:spcPts val="0"/>
              </a:spcAft>
              <a:buClr>
                <a:srgbClr val="000000"/>
              </a:buClr>
              <a:buSzPts val="4467"/>
              <a:buChar char="●"/>
            </a:pPr>
            <a:r>
              <a:rPr lang="en-US" sz="3000">
                <a:solidFill>
                  <a:srgbClr val="202124"/>
                </a:solidFill>
                <a:highlight>
                  <a:srgbClr val="FFFFFF"/>
                </a:highlight>
                <a:latin typeface="Calibri"/>
                <a:ea typeface="Calibri"/>
                <a:cs typeface="Calibri"/>
                <a:sym typeface="Calibri"/>
              </a:rPr>
              <a:t>Social media sites have been used to harass a student and/or create a hostile environment. </a:t>
            </a:r>
            <a:endParaRPr sz="4466">
              <a:solidFill>
                <a:srgbClr val="000000"/>
              </a:solidFill>
              <a:latin typeface="Calibri"/>
              <a:ea typeface="Calibri"/>
              <a:cs typeface="Calibri"/>
              <a:sym typeface="Calibri"/>
            </a:endParaRPr>
          </a:p>
          <a:p>
            <a:pPr indent="-334433" lvl="0" marL="381000" marR="0" rtl="0" algn="l">
              <a:lnSpc>
                <a:spcPct val="100000"/>
              </a:lnSpc>
              <a:spcBef>
                <a:spcPts val="0"/>
              </a:spcBef>
              <a:spcAft>
                <a:spcPts val="0"/>
              </a:spcAft>
              <a:buClr>
                <a:srgbClr val="000000"/>
              </a:buClr>
              <a:buSzPts val="4467"/>
              <a:buChar char="●"/>
            </a:pPr>
            <a:r>
              <a:rPr lang="en-US" sz="3000">
                <a:solidFill>
                  <a:srgbClr val="202124"/>
                </a:solidFill>
                <a:highlight>
                  <a:srgbClr val="FFFFFF"/>
                </a:highlight>
                <a:latin typeface="Calibri"/>
                <a:ea typeface="Calibri"/>
                <a:cs typeface="Calibri"/>
                <a:sym typeface="Calibri"/>
              </a:rPr>
              <a:t>Social media has also been used in support of a </a:t>
            </a:r>
            <a:r>
              <a:rPr lang="en-US" sz="3000">
                <a:solidFill>
                  <a:srgbClr val="202124"/>
                </a:solidFill>
                <a:highlight>
                  <a:srgbClr val="FFFFFF"/>
                </a:highlight>
                <a:latin typeface="Calibri"/>
                <a:ea typeface="Calibri"/>
                <a:cs typeface="Calibri"/>
                <a:sym typeface="Calibri"/>
              </a:rPr>
              <a:t>complainant</a:t>
            </a:r>
            <a:r>
              <a:rPr lang="en-US" sz="3000">
                <a:solidFill>
                  <a:srgbClr val="202124"/>
                </a:solidFill>
                <a:highlight>
                  <a:srgbClr val="FFFFFF"/>
                </a:highlight>
                <a:latin typeface="Calibri"/>
                <a:ea typeface="Calibri"/>
                <a:cs typeface="Calibri"/>
                <a:sym typeface="Calibri"/>
              </a:rPr>
              <a:t> or </a:t>
            </a:r>
            <a:r>
              <a:rPr lang="en-US" sz="3000">
                <a:solidFill>
                  <a:srgbClr val="202124"/>
                </a:solidFill>
                <a:highlight>
                  <a:srgbClr val="FFFFFF"/>
                </a:highlight>
                <a:latin typeface="Calibri"/>
                <a:ea typeface="Calibri"/>
                <a:cs typeface="Calibri"/>
                <a:sym typeface="Calibri"/>
              </a:rPr>
              <a:t>respondent</a:t>
            </a:r>
            <a:r>
              <a:rPr lang="en-US" sz="3000">
                <a:solidFill>
                  <a:srgbClr val="202124"/>
                </a:solidFill>
                <a:highlight>
                  <a:srgbClr val="FFFFFF"/>
                </a:highlight>
                <a:latin typeface="Calibri"/>
                <a:ea typeface="Calibri"/>
                <a:cs typeface="Calibri"/>
                <a:sym typeface="Calibri"/>
              </a:rPr>
              <a:t>’s claims under Title IX.</a:t>
            </a:r>
            <a:endParaRPr sz="4466">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 name="Shape 65"/>
        <p:cNvGrpSpPr/>
        <p:nvPr/>
      </p:nvGrpSpPr>
      <p:grpSpPr>
        <a:xfrm>
          <a:off x="0" y="0"/>
          <a:ext cx="0" cy="0"/>
          <a:chOff x="0" y="0"/>
          <a:chExt cx="0" cy="0"/>
        </a:xfrm>
      </p:grpSpPr>
      <p:sp>
        <p:nvSpPr>
          <p:cNvPr id="66" name="Google Shape;66;p12"/>
          <p:cNvSpPr txBox="1"/>
          <p:nvPr>
            <p:ph type="ctrTitle"/>
          </p:nvPr>
        </p:nvSpPr>
        <p:spPr>
          <a:xfrm>
            <a:off x="65125" y="259375"/>
            <a:ext cx="7879800" cy="796800"/>
          </a:xfrm>
          <a:prstGeom prst="rect">
            <a:avLst/>
          </a:prstGeom>
        </p:spPr>
        <p:txBody>
          <a:bodyPr anchorCtr="0" anchor="t" bIns="38100" lIns="38100" spcFirstLastPara="1" rIns="38100" wrap="square" tIns="38100">
            <a:noAutofit/>
          </a:bodyPr>
          <a:lstStyle/>
          <a:p>
            <a:pPr indent="0" lvl="0" marL="0" rtl="0" algn="l">
              <a:lnSpc>
                <a:spcPct val="100000"/>
              </a:lnSpc>
              <a:spcBef>
                <a:spcPts val="0"/>
              </a:spcBef>
              <a:spcAft>
                <a:spcPts val="0"/>
              </a:spcAft>
              <a:buClr>
                <a:srgbClr val="FFFFFF"/>
              </a:buClr>
              <a:buNone/>
            </a:pPr>
            <a:r>
              <a:rPr b="1" lang="en-US" sz="5200">
                <a:latin typeface="Calibri"/>
                <a:ea typeface="Calibri"/>
                <a:cs typeface="Calibri"/>
                <a:sym typeface="Calibri"/>
              </a:rPr>
              <a:t> Instagram </a:t>
            </a:r>
            <a:endParaRPr b="1" i="0" sz="5200">
              <a:solidFill>
                <a:srgbClr val="000000"/>
              </a:solidFill>
              <a:latin typeface="Calibri"/>
              <a:ea typeface="Calibri"/>
              <a:cs typeface="Calibri"/>
              <a:sym typeface="Calibri"/>
            </a:endParaRPr>
          </a:p>
        </p:txBody>
      </p:sp>
      <p:sp>
        <p:nvSpPr>
          <p:cNvPr id="67" name="Google Shape;67;p12"/>
          <p:cNvSpPr txBox="1"/>
          <p:nvPr>
            <p:ph idx="1" type="subTitle"/>
          </p:nvPr>
        </p:nvSpPr>
        <p:spPr>
          <a:xfrm>
            <a:off x="1197325" y="5993950"/>
            <a:ext cx="7701000" cy="342300"/>
          </a:xfrm>
          <a:prstGeom prst="rect">
            <a:avLst/>
          </a:prstGeom>
        </p:spPr>
        <p:txBody>
          <a:bodyPr anchorCtr="0" anchor="t" bIns="38100" lIns="38100" spcFirstLastPara="1" rIns="38100" wrap="square" tIns="38100">
            <a:noAutofit/>
          </a:bodyPr>
          <a:lstStyle/>
          <a:p>
            <a:pPr indent="0" lvl="0" marL="0" rtl="0" algn="l">
              <a:lnSpc>
                <a:spcPct val="100000"/>
              </a:lnSpc>
              <a:spcBef>
                <a:spcPts val="0"/>
              </a:spcBef>
              <a:spcAft>
                <a:spcPts val="0"/>
              </a:spcAft>
              <a:buClr>
                <a:srgbClr val="FFFFFF"/>
              </a:buClr>
              <a:buNone/>
            </a:pPr>
            <a:r>
              <a:t/>
            </a:r>
            <a:endParaRPr sz="2400">
              <a:solidFill>
                <a:srgbClr val="FFFFFF"/>
              </a:solidFill>
              <a:latin typeface="Arial"/>
              <a:ea typeface="Arial"/>
              <a:cs typeface="Arial"/>
              <a:sym typeface="Arial"/>
            </a:endParaRPr>
          </a:p>
        </p:txBody>
      </p:sp>
      <p:sp>
        <p:nvSpPr>
          <p:cNvPr id="68" name="Google Shape;68;p12"/>
          <p:cNvSpPr txBox="1"/>
          <p:nvPr/>
        </p:nvSpPr>
        <p:spPr>
          <a:xfrm>
            <a:off x="3731325" y="1714500"/>
            <a:ext cx="6299400" cy="5787900"/>
          </a:xfrm>
          <a:prstGeom prst="rect">
            <a:avLst/>
          </a:prstGeom>
          <a:noFill/>
          <a:ln>
            <a:noFill/>
          </a:ln>
        </p:spPr>
        <p:txBody>
          <a:bodyPr anchorCtr="0" anchor="t" bIns="38100" lIns="38100" spcFirstLastPara="1" rIns="38100" wrap="square" tIns="38100">
            <a:noAutofit/>
          </a:bodyPr>
          <a:lstStyle/>
          <a:p>
            <a:pPr indent="0" lvl="0" marL="0" rtl="0" algn="l">
              <a:lnSpc>
                <a:spcPct val="100000"/>
              </a:lnSpc>
              <a:spcBef>
                <a:spcPts val="0"/>
              </a:spcBef>
              <a:spcAft>
                <a:spcPts val="0"/>
              </a:spcAft>
              <a:buNone/>
            </a:pPr>
            <a:r>
              <a:rPr b="1" lang="en-US" sz="2666">
                <a:latin typeface="Calibri"/>
                <a:ea typeface="Calibri"/>
                <a:cs typeface="Calibri"/>
                <a:sym typeface="Calibri"/>
              </a:rPr>
              <a:t>Key Features: </a:t>
            </a:r>
            <a:endParaRPr b="1" sz="2666">
              <a:solidFill>
                <a:srgbClr val="000000"/>
              </a:solidFill>
              <a:latin typeface="Calibri"/>
              <a:ea typeface="Calibri"/>
              <a:cs typeface="Calibri"/>
              <a:sym typeface="Calibri"/>
            </a:endParaRPr>
          </a:p>
          <a:p>
            <a:pPr indent="-194733" lvl="0" marL="381000" marR="0" rtl="0" algn="l">
              <a:lnSpc>
                <a:spcPct val="100000"/>
              </a:lnSpc>
              <a:spcBef>
                <a:spcPts val="0"/>
              </a:spcBef>
              <a:spcAft>
                <a:spcPts val="0"/>
              </a:spcAft>
              <a:buClr>
                <a:srgbClr val="000000"/>
              </a:buClr>
              <a:buSzPts val="2267"/>
              <a:buFont typeface="Calibri"/>
              <a:buChar char="●"/>
            </a:pPr>
            <a:r>
              <a:rPr lang="en-US" sz="2266">
                <a:latin typeface="Calibri"/>
                <a:ea typeface="Calibri"/>
                <a:cs typeface="Calibri"/>
                <a:sym typeface="Calibri"/>
              </a:rPr>
              <a:t>Photo and video network sharing app</a:t>
            </a:r>
            <a:endParaRPr sz="2266">
              <a:solidFill>
                <a:srgbClr val="000000"/>
              </a:solidFill>
              <a:latin typeface="Calibri"/>
              <a:ea typeface="Calibri"/>
              <a:cs typeface="Calibri"/>
              <a:sym typeface="Calibri"/>
            </a:endParaRPr>
          </a:p>
          <a:p>
            <a:pPr indent="-194733" lvl="0" marL="381000" marR="0" rtl="0" algn="l">
              <a:lnSpc>
                <a:spcPct val="100000"/>
              </a:lnSpc>
              <a:spcBef>
                <a:spcPts val="0"/>
              </a:spcBef>
              <a:spcAft>
                <a:spcPts val="0"/>
              </a:spcAft>
              <a:buClr>
                <a:srgbClr val="000000"/>
              </a:buClr>
              <a:buSzPts val="2267"/>
              <a:buFont typeface="Calibri"/>
              <a:buChar char="●"/>
            </a:pPr>
            <a:r>
              <a:rPr lang="en-US" sz="2266">
                <a:latin typeface="Calibri"/>
                <a:ea typeface="Calibri"/>
                <a:cs typeface="Calibri"/>
                <a:sym typeface="Calibri"/>
              </a:rPr>
              <a:t>Users can post photos, like photos and utilize IG Direct Message (DM) features for private chats</a:t>
            </a:r>
            <a:endParaRPr sz="2266">
              <a:latin typeface="Calibri"/>
              <a:ea typeface="Calibri"/>
              <a:cs typeface="Calibri"/>
              <a:sym typeface="Calibri"/>
            </a:endParaRPr>
          </a:p>
          <a:p>
            <a:pPr indent="-194733" lvl="0" marL="381000" marR="0" rtl="0" algn="l">
              <a:lnSpc>
                <a:spcPct val="100000"/>
              </a:lnSpc>
              <a:spcBef>
                <a:spcPts val="0"/>
              </a:spcBef>
              <a:spcAft>
                <a:spcPts val="0"/>
              </a:spcAft>
              <a:buClr>
                <a:srgbClr val="000000"/>
              </a:buClr>
              <a:buSzPts val="2267"/>
              <a:buFont typeface="Calibri"/>
              <a:buChar char="●"/>
            </a:pPr>
            <a:r>
              <a:rPr lang="en-US" sz="2266">
                <a:latin typeface="Calibri"/>
                <a:ea typeface="Calibri"/>
                <a:cs typeface="Calibri"/>
                <a:sym typeface="Calibri"/>
              </a:rPr>
              <a:t>One of the top and most widely used social media apps </a:t>
            </a:r>
            <a:endParaRPr sz="2266">
              <a:latin typeface="Calibri"/>
              <a:ea typeface="Calibri"/>
              <a:cs typeface="Calibri"/>
              <a:sym typeface="Calibri"/>
            </a:endParaRPr>
          </a:p>
          <a:p>
            <a:pPr indent="0" lvl="0" marL="0" marR="0" rtl="0" algn="l">
              <a:lnSpc>
                <a:spcPct val="100000"/>
              </a:lnSpc>
              <a:spcBef>
                <a:spcPts val="0"/>
              </a:spcBef>
              <a:spcAft>
                <a:spcPts val="0"/>
              </a:spcAft>
              <a:buNone/>
            </a:pPr>
            <a:r>
              <a:t/>
            </a:r>
            <a:endParaRPr sz="2666">
              <a:latin typeface="Calibri"/>
              <a:ea typeface="Calibri"/>
              <a:cs typeface="Calibri"/>
              <a:sym typeface="Calibri"/>
            </a:endParaRPr>
          </a:p>
          <a:p>
            <a:pPr indent="0" lvl="0" marL="0" marR="0" rtl="0" algn="l">
              <a:lnSpc>
                <a:spcPct val="100000"/>
              </a:lnSpc>
              <a:spcBef>
                <a:spcPts val="0"/>
              </a:spcBef>
              <a:spcAft>
                <a:spcPts val="0"/>
              </a:spcAft>
              <a:buNone/>
            </a:pPr>
            <a:r>
              <a:rPr b="1" lang="en-US" sz="2666">
                <a:latin typeface="Calibri"/>
                <a:ea typeface="Calibri"/>
                <a:cs typeface="Calibri"/>
                <a:sym typeface="Calibri"/>
              </a:rPr>
              <a:t>Title IX:</a:t>
            </a:r>
            <a:r>
              <a:rPr lang="en-US" sz="2666">
                <a:latin typeface="Calibri"/>
                <a:ea typeface="Calibri"/>
                <a:cs typeface="Calibri"/>
                <a:sym typeface="Calibri"/>
              </a:rPr>
              <a:t> </a:t>
            </a:r>
            <a:endParaRPr sz="2666">
              <a:latin typeface="Calibri"/>
              <a:ea typeface="Calibri"/>
              <a:cs typeface="Calibri"/>
              <a:sym typeface="Calibri"/>
            </a:endParaRPr>
          </a:p>
          <a:p>
            <a:pPr indent="0" lvl="0" marL="0" marR="0" rtl="0" algn="l">
              <a:lnSpc>
                <a:spcPct val="100000"/>
              </a:lnSpc>
              <a:spcBef>
                <a:spcPts val="0"/>
              </a:spcBef>
              <a:spcAft>
                <a:spcPts val="0"/>
              </a:spcAft>
              <a:buNone/>
            </a:pPr>
            <a:r>
              <a:t/>
            </a:r>
            <a:endParaRPr sz="2666">
              <a:latin typeface="Calibri"/>
              <a:ea typeface="Calibri"/>
              <a:cs typeface="Calibri"/>
              <a:sym typeface="Calibri"/>
            </a:endParaRPr>
          </a:p>
          <a:p>
            <a:pPr indent="-372533" lvl="0" marL="457200" marR="0" rtl="0" algn="l">
              <a:lnSpc>
                <a:spcPct val="100000"/>
              </a:lnSpc>
              <a:spcBef>
                <a:spcPts val="0"/>
              </a:spcBef>
              <a:spcAft>
                <a:spcPts val="0"/>
              </a:spcAft>
              <a:buSzPts val="2267"/>
              <a:buFont typeface="Calibri"/>
              <a:buChar char="●"/>
            </a:pPr>
            <a:r>
              <a:rPr lang="en-US" sz="2266">
                <a:latin typeface="Calibri"/>
                <a:ea typeface="Calibri"/>
                <a:cs typeface="Calibri"/>
                <a:sym typeface="Calibri"/>
              </a:rPr>
              <a:t>Users typically message over the app, and can utilize “vanish mode” which means messages that are “seen” will disappear when the chat is closed. This means sent messages may be difficult to retrieve. </a:t>
            </a:r>
            <a:endParaRPr sz="2266">
              <a:latin typeface="Calibri"/>
              <a:ea typeface="Calibri"/>
              <a:cs typeface="Calibri"/>
              <a:sym typeface="Calibri"/>
            </a:endParaRPr>
          </a:p>
        </p:txBody>
      </p:sp>
      <p:pic>
        <p:nvPicPr>
          <p:cNvPr id="69" name="Google Shape;69;p12"/>
          <p:cNvPicPr preferRelativeResize="0"/>
          <p:nvPr/>
        </p:nvPicPr>
        <p:blipFill>
          <a:blip r:embed="rId4">
            <a:alphaModFix/>
          </a:blip>
          <a:stretch>
            <a:fillRect/>
          </a:stretch>
        </p:blipFill>
        <p:spPr>
          <a:xfrm>
            <a:off x="337175" y="2450100"/>
            <a:ext cx="3079475" cy="3079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3" name="Shape 73"/>
        <p:cNvGrpSpPr/>
        <p:nvPr/>
      </p:nvGrpSpPr>
      <p:grpSpPr>
        <a:xfrm>
          <a:off x="0" y="0"/>
          <a:ext cx="0" cy="0"/>
          <a:chOff x="0" y="0"/>
          <a:chExt cx="0" cy="0"/>
        </a:xfrm>
      </p:grpSpPr>
      <p:sp>
        <p:nvSpPr>
          <p:cNvPr id="74" name="Google Shape;74;p13"/>
          <p:cNvSpPr txBox="1"/>
          <p:nvPr>
            <p:ph type="ctrTitle"/>
          </p:nvPr>
        </p:nvSpPr>
        <p:spPr>
          <a:xfrm>
            <a:off x="0" y="315550"/>
            <a:ext cx="7879800" cy="796800"/>
          </a:xfrm>
          <a:prstGeom prst="rect">
            <a:avLst/>
          </a:prstGeom>
        </p:spPr>
        <p:txBody>
          <a:bodyPr anchorCtr="0" anchor="t" bIns="38100" lIns="38100" spcFirstLastPara="1" rIns="38100" wrap="square" tIns="38100">
            <a:noAutofit/>
          </a:bodyPr>
          <a:lstStyle/>
          <a:p>
            <a:pPr indent="0" lvl="0" marL="0" rtl="0" algn="l">
              <a:lnSpc>
                <a:spcPct val="100000"/>
              </a:lnSpc>
              <a:spcBef>
                <a:spcPts val="0"/>
              </a:spcBef>
              <a:spcAft>
                <a:spcPts val="0"/>
              </a:spcAft>
              <a:buClr>
                <a:srgbClr val="FFFFFF"/>
              </a:buClr>
              <a:buNone/>
            </a:pPr>
            <a:r>
              <a:rPr lang="en-US">
                <a:latin typeface="arial,sans-serif"/>
                <a:ea typeface="arial,sans-serif"/>
                <a:cs typeface="arial,sans-serif"/>
                <a:sym typeface="arial,sans-serif"/>
              </a:rPr>
              <a:t> </a:t>
            </a:r>
            <a:r>
              <a:rPr b="1" lang="en-US" sz="5500">
                <a:latin typeface="Calibri"/>
                <a:ea typeface="Calibri"/>
                <a:cs typeface="Calibri"/>
                <a:sym typeface="Calibri"/>
              </a:rPr>
              <a:t>Tik Tok</a:t>
            </a:r>
            <a:r>
              <a:rPr lang="en-US" sz="5500">
                <a:latin typeface="Calibri"/>
                <a:ea typeface="Calibri"/>
                <a:cs typeface="Calibri"/>
                <a:sym typeface="Calibri"/>
              </a:rPr>
              <a:t> </a:t>
            </a:r>
            <a:endParaRPr i="0" sz="5500">
              <a:solidFill>
                <a:srgbClr val="000000"/>
              </a:solidFill>
              <a:latin typeface="Calibri"/>
              <a:ea typeface="Calibri"/>
              <a:cs typeface="Calibri"/>
              <a:sym typeface="Calibri"/>
            </a:endParaRPr>
          </a:p>
        </p:txBody>
      </p:sp>
      <p:sp>
        <p:nvSpPr>
          <p:cNvPr id="75" name="Google Shape;75;p13"/>
          <p:cNvSpPr txBox="1"/>
          <p:nvPr>
            <p:ph idx="1" type="subTitle"/>
          </p:nvPr>
        </p:nvSpPr>
        <p:spPr>
          <a:xfrm>
            <a:off x="-3787050" y="6443500"/>
            <a:ext cx="7701000" cy="342300"/>
          </a:xfrm>
          <a:prstGeom prst="rect">
            <a:avLst/>
          </a:prstGeom>
        </p:spPr>
        <p:txBody>
          <a:bodyPr anchorCtr="0" anchor="t" bIns="38100" lIns="38100" spcFirstLastPara="1" rIns="38100" wrap="square" tIns="38100">
            <a:noAutofit/>
          </a:bodyPr>
          <a:lstStyle/>
          <a:p>
            <a:pPr indent="0" lvl="0" marL="0" rtl="0" algn="l">
              <a:lnSpc>
                <a:spcPct val="100000"/>
              </a:lnSpc>
              <a:spcBef>
                <a:spcPts val="0"/>
              </a:spcBef>
              <a:spcAft>
                <a:spcPts val="0"/>
              </a:spcAft>
              <a:buClr>
                <a:srgbClr val="FFFFFF"/>
              </a:buClr>
              <a:buNone/>
            </a:pPr>
            <a:r>
              <a:t/>
            </a:r>
            <a:endParaRPr sz="2400">
              <a:solidFill>
                <a:srgbClr val="FFFFFF"/>
              </a:solidFill>
              <a:latin typeface="Arial"/>
              <a:ea typeface="Arial"/>
              <a:cs typeface="Arial"/>
              <a:sym typeface="Arial"/>
            </a:endParaRPr>
          </a:p>
        </p:txBody>
      </p:sp>
      <p:sp>
        <p:nvSpPr>
          <p:cNvPr id="76" name="Google Shape;76;p13"/>
          <p:cNvSpPr txBox="1"/>
          <p:nvPr/>
        </p:nvSpPr>
        <p:spPr>
          <a:xfrm>
            <a:off x="4787800" y="1785950"/>
            <a:ext cx="5242800" cy="5716500"/>
          </a:xfrm>
          <a:prstGeom prst="rect">
            <a:avLst/>
          </a:prstGeom>
          <a:noFill/>
          <a:ln>
            <a:noFill/>
          </a:ln>
        </p:spPr>
        <p:txBody>
          <a:bodyPr anchorCtr="0" anchor="t" bIns="38100" lIns="38100" spcFirstLastPara="1" rIns="38100" wrap="square" tIns="38100">
            <a:noAutofit/>
          </a:bodyPr>
          <a:lstStyle/>
          <a:p>
            <a:pPr indent="0" lvl="0" marL="0" rtl="0" algn="l">
              <a:lnSpc>
                <a:spcPct val="100000"/>
              </a:lnSpc>
              <a:spcBef>
                <a:spcPts val="0"/>
              </a:spcBef>
              <a:spcAft>
                <a:spcPts val="0"/>
              </a:spcAft>
              <a:buNone/>
            </a:pPr>
            <a:r>
              <a:rPr b="1" lang="en-US" sz="2666">
                <a:latin typeface="Calibri"/>
                <a:ea typeface="Calibri"/>
                <a:cs typeface="Calibri"/>
                <a:sym typeface="Calibri"/>
              </a:rPr>
              <a:t>Key Features:</a:t>
            </a:r>
            <a:endParaRPr b="1" sz="2666">
              <a:solidFill>
                <a:srgbClr val="000000"/>
              </a:solidFill>
              <a:latin typeface="Calibri"/>
              <a:ea typeface="Calibri"/>
              <a:cs typeface="Calibri"/>
              <a:sym typeface="Calibri"/>
            </a:endParaRPr>
          </a:p>
          <a:p>
            <a:pPr indent="0" lvl="0" marL="381000" marR="0" rtl="0" algn="l">
              <a:lnSpc>
                <a:spcPct val="100000"/>
              </a:lnSpc>
              <a:spcBef>
                <a:spcPts val="0"/>
              </a:spcBef>
              <a:spcAft>
                <a:spcPts val="0"/>
              </a:spcAft>
              <a:buNone/>
            </a:pPr>
            <a:r>
              <a:t/>
            </a:r>
            <a:endParaRPr sz="2250">
              <a:solidFill>
                <a:schemeClr val="dk1"/>
              </a:solidFill>
              <a:highlight>
                <a:srgbClr val="FFFFFF"/>
              </a:highlight>
              <a:latin typeface="Calibri"/>
              <a:ea typeface="Calibri"/>
              <a:cs typeface="Calibri"/>
              <a:sym typeface="Calibri"/>
            </a:endParaRPr>
          </a:p>
          <a:p>
            <a:pPr indent="-215900" lvl="0" marL="381000" marR="0" rtl="0" algn="l">
              <a:lnSpc>
                <a:spcPct val="100000"/>
              </a:lnSpc>
              <a:spcBef>
                <a:spcPts val="0"/>
              </a:spcBef>
              <a:spcAft>
                <a:spcPts val="0"/>
              </a:spcAft>
              <a:buClr>
                <a:schemeClr val="dk1"/>
              </a:buClr>
              <a:buSzPts val="2600"/>
              <a:buFont typeface="Calibri"/>
              <a:buChar char="●"/>
            </a:pPr>
            <a:r>
              <a:rPr lang="en-US" sz="2600">
                <a:solidFill>
                  <a:schemeClr val="dk1"/>
                </a:solidFill>
                <a:highlight>
                  <a:srgbClr val="FFFFFF"/>
                </a:highlight>
                <a:latin typeface="Calibri"/>
                <a:ea typeface="Calibri"/>
                <a:cs typeface="Calibri"/>
                <a:sym typeface="Calibri"/>
              </a:rPr>
              <a:t>Video-sharing focused social networking service</a:t>
            </a:r>
            <a:endParaRPr sz="2600">
              <a:solidFill>
                <a:schemeClr val="dk1"/>
              </a:solidFill>
              <a:latin typeface="Calibri"/>
              <a:ea typeface="Calibri"/>
              <a:cs typeface="Calibri"/>
              <a:sym typeface="Calibri"/>
            </a:endParaRPr>
          </a:p>
          <a:p>
            <a:pPr indent="-215900" lvl="0" marL="381000" marR="0" rtl="0" algn="l">
              <a:lnSpc>
                <a:spcPct val="100000"/>
              </a:lnSpc>
              <a:spcBef>
                <a:spcPts val="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User can send DM’s </a:t>
            </a:r>
            <a:endParaRPr sz="2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666">
              <a:latin typeface="Calibri"/>
              <a:ea typeface="Calibri"/>
              <a:cs typeface="Calibri"/>
              <a:sym typeface="Calibri"/>
            </a:endParaRPr>
          </a:p>
          <a:p>
            <a:pPr indent="0" lvl="0" marL="0" marR="0" rtl="0" algn="l">
              <a:lnSpc>
                <a:spcPct val="100000"/>
              </a:lnSpc>
              <a:spcBef>
                <a:spcPts val="0"/>
              </a:spcBef>
              <a:spcAft>
                <a:spcPts val="0"/>
              </a:spcAft>
              <a:buNone/>
            </a:pPr>
            <a:r>
              <a:t/>
            </a:r>
            <a:endParaRPr sz="2666">
              <a:latin typeface="Calibri"/>
              <a:ea typeface="Calibri"/>
              <a:cs typeface="Calibri"/>
              <a:sym typeface="Calibri"/>
            </a:endParaRPr>
          </a:p>
          <a:p>
            <a:pPr indent="0" lvl="0" marL="0" marR="0" rtl="0" algn="l">
              <a:lnSpc>
                <a:spcPct val="100000"/>
              </a:lnSpc>
              <a:spcBef>
                <a:spcPts val="0"/>
              </a:spcBef>
              <a:spcAft>
                <a:spcPts val="0"/>
              </a:spcAft>
              <a:buNone/>
            </a:pPr>
            <a:r>
              <a:rPr b="1" lang="en-US" sz="2666">
                <a:latin typeface="Calibri"/>
                <a:ea typeface="Calibri"/>
                <a:cs typeface="Calibri"/>
                <a:sym typeface="Calibri"/>
              </a:rPr>
              <a:t>Title IX: </a:t>
            </a:r>
            <a:endParaRPr b="1" sz="2666">
              <a:latin typeface="Calibri"/>
              <a:ea typeface="Calibri"/>
              <a:cs typeface="Calibri"/>
              <a:sym typeface="Calibri"/>
            </a:endParaRPr>
          </a:p>
          <a:p>
            <a:pPr indent="-397933" lvl="0" marL="457200" marR="0" rtl="0" algn="l">
              <a:lnSpc>
                <a:spcPct val="100000"/>
              </a:lnSpc>
              <a:spcBef>
                <a:spcPts val="0"/>
              </a:spcBef>
              <a:spcAft>
                <a:spcPts val="0"/>
              </a:spcAft>
              <a:buSzPts val="2667"/>
              <a:buFont typeface="Calibri"/>
              <a:buChar char="●"/>
            </a:pPr>
            <a:r>
              <a:rPr lang="en-US" sz="2666">
                <a:latin typeface="Calibri"/>
                <a:ea typeface="Calibri"/>
                <a:cs typeface="Calibri"/>
                <a:sym typeface="Calibri"/>
              </a:rPr>
              <a:t>Has not come up at PLU yet, but more traditional college aged students tend to utilize this app</a:t>
            </a:r>
            <a:br>
              <a:rPr lang="en-US" sz="2666">
                <a:latin typeface="Calibri"/>
                <a:ea typeface="Calibri"/>
                <a:cs typeface="Calibri"/>
                <a:sym typeface="Calibri"/>
              </a:rPr>
            </a:br>
            <a:endParaRPr sz="2666">
              <a:latin typeface="Calibri"/>
              <a:ea typeface="Calibri"/>
              <a:cs typeface="Calibri"/>
              <a:sym typeface="Calibri"/>
            </a:endParaRPr>
          </a:p>
        </p:txBody>
      </p:sp>
      <p:pic>
        <p:nvPicPr>
          <p:cNvPr id="77" name="Google Shape;77;p13"/>
          <p:cNvPicPr preferRelativeResize="0"/>
          <p:nvPr/>
        </p:nvPicPr>
        <p:blipFill>
          <a:blip r:embed="rId4">
            <a:alphaModFix/>
          </a:blip>
          <a:stretch>
            <a:fillRect/>
          </a:stretch>
        </p:blipFill>
        <p:spPr>
          <a:xfrm>
            <a:off x="359650" y="1981850"/>
            <a:ext cx="3854951" cy="3860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 name="Shape 81"/>
        <p:cNvGrpSpPr/>
        <p:nvPr/>
      </p:nvGrpSpPr>
      <p:grpSpPr>
        <a:xfrm>
          <a:off x="0" y="0"/>
          <a:ext cx="0" cy="0"/>
          <a:chOff x="0" y="0"/>
          <a:chExt cx="0" cy="0"/>
        </a:xfrm>
      </p:grpSpPr>
      <p:sp>
        <p:nvSpPr>
          <p:cNvPr id="82" name="Google Shape;82;p14"/>
          <p:cNvSpPr txBox="1"/>
          <p:nvPr>
            <p:ph type="ctrTitle"/>
          </p:nvPr>
        </p:nvSpPr>
        <p:spPr>
          <a:xfrm>
            <a:off x="0" y="259375"/>
            <a:ext cx="7879800" cy="796800"/>
          </a:xfrm>
          <a:prstGeom prst="rect">
            <a:avLst/>
          </a:prstGeom>
        </p:spPr>
        <p:txBody>
          <a:bodyPr anchorCtr="0" anchor="t" bIns="38100" lIns="38100" spcFirstLastPara="1" rIns="38100" wrap="square" tIns="38100">
            <a:noAutofit/>
          </a:bodyPr>
          <a:lstStyle/>
          <a:p>
            <a:pPr indent="0" lvl="0" marL="0" rtl="0" algn="l">
              <a:lnSpc>
                <a:spcPct val="100000"/>
              </a:lnSpc>
              <a:spcBef>
                <a:spcPts val="0"/>
              </a:spcBef>
              <a:spcAft>
                <a:spcPts val="0"/>
              </a:spcAft>
              <a:buClr>
                <a:srgbClr val="FFFFFF"/>
              </a:buClr>
              <a:buNone/>
            </a:pPr>
            <a:r>
              <a:rPr b="1" lang="en-US" sz="5500">
                <a:latin typeface="Calibri"/>
                <a:ea typeface="Calibri"/>
                <a:cs typeface="Calibri"/>
                <a:sym typeface="Calibri"/>
              </a:rPr>
              <a:t>  Snapchat</a:t>
            </a:r>
            <a:endParaRPr b="1" i="0" sz="5500">
              <a:solidFill>
                <a:srgbClr val="000000"/>
              </a:solidFill>
              <a:latin typeface="Calibri"/>
              <a:ea typeface="Calibri"/>
              <a:cs typeface="Calibri"/>
              <a:sym typeface="Calibri"/>
            </a:endParaRPr>
          </a:p>
        </p:txBody>
      </p:sp>
      <p:sp>
        <p:nvSpPr>
          <p:cNvPr id="83" name="Google Shape;83;p14"/>
          <p:cNvSpPr txBox="1"/>
          <p:nvPr>
            <p:ph idx="1" type="subTitle"/>
          </p:nvPr>
        </p:nvSpPr>
        <p:spPr>
          <a:xfrm>
            <a:off x="1506475" y="7039175"/>
            <a:ext cx="7701000" cy="342300"/>
          </a:xfrm>
          <a:prstGeom prst="rect">
            <a:avLst/>
          </a:prstGeom>
        </p:spPr>
        <p:txBody>
          <a:bodyPr anchorCtr="0" anchor="t" bIns="38100" lIns="38100" spcFirstLastPara="1" rIns="38100" wrap="square" tIns="38100">
            <a:noAutofit/>
          </a:bodyPr>
          <a:lstStyle/>
          <a:p>
            <a:pPr indent="0" lvl="0" marL="0" rtl="0" algn="l">
              <a:lnSpc>
                <a:spcPct val="100000"/>
              </a:lnSpc>
              <a:spcBef>
                <a:spcPts val="0"/>
              </a:spcBef>
              <a:spcAft>
                <a:spcPts val="0"/>
              </a:spcAft>
              <a:buClr>
                <a:srgbClr val="FFFFFF"/>
              </a:buClr>
              <a:buNone/>
            </a:pPr>
            <a:r>
              <a:rPr lang="en-US" sz="2400">
                <a:solidFill>
                  <a:srgbClr val="FFFFFF"/>
                </a:solidFill>
                <a:latin typeface="Arial"/>
                <a:ea typeface="Arial"/>
                <a:cs typeface="Arial"/>
                <a:sym typeface="Arial"/>
              </a:rPr>
              <a:t>Subtitle</a:t>
            </a:r>
            <a:endParaRPr sz="2400">
              <a:solidFill>
                <a:srgbClr val="FFFFFF"/>
              </a:solidFill>
              <a:latin typeface="Arial"/>
              <a:ea typeface="Arial"/>
              <a:cs typeface="Arial"/>
              <a:sym typeface="Arial"/>
            </a:endParaRPr>
          </a:p>
        </p:txBody>
      </p:sp>
      <p:sp>
        <p:nvSpPr>
          <p:cNvPr id="84" name="Google Shape;84;p14"/>
          <p:cNvSpPr txBox="1"/>
          <p:nvPr/>
        </p:nvSpPr>
        <p:spPr>
          <a:xfrm>
            <a:off x="5059725" y="1916900"/>
            <a:ext cx="4588200" cy="5179200"/>
          </a:xfrm>
          <a:prstGeom prst="rect">
            <a:avLst/>
          </a:prstGeom>
          <a:noFill/>
          <a:ln>
            <a:noFill/>
          </a:ln>
        </p:spPr>
        <p:txBody>
          <a:bodyPr anchorCtr="0" anchor="t" bIns="38100" lIns="38100" spcFirstLastPara="1" rIns="38100" wrap="square" tIns="38100">
            <a:noAutofit/>
          </a:bodyPr>
          <a:lstStyle/>
          <a:p>
            <a:pPr indent="0" lvl="0" marL="0" rtl="0" algn="l">
              <a:lnSpc>
                <a:spcPct val="100000"/>
              </a:lnSpc>
              <a:spcBef>
                <a:spcPts val="0"/>
              </a:spcBef>
              <a:spcAft>
                <a:spcPts val="0"/>
              </a:spcAft>
              <a:buNone/>
            </a:pPr>
            <a:r>
              <a:rPr b="1" lang="en-US" sz="2250">
                <a:latin typeface="Calibri"/>
                <a:ea typeface="Calibri"/>
                <a:cs typeface="Calibri"/>
                <a:sym typeface="Calibri"/>
              </a:rPr>
              <a:t>Key Features:</a:t>
            </a:r>
            <a:endParaRPr b="1" sz="2250">
              <a:solidFill>
                <a:srgbClr val="000000"/>
              </a:solidFill>
              <a:latin typeface="Calibri"/>
              <a:ea typeface="Calibri"/>
              <a:cs typeface="Calibri"/>
              <a:sym typeface="Calibri"/>
            </a:endParaRPr>
          </a:p>
          <a:p>
            <a:pPr indent="-193675" lvl="0" marL="381000" marR="0" rtl="0" algn="l">
              <a:lnSpc>
                <a:spcPct val="100000"/>
              </a:lnSpc>
              <a:spcBef>
                <a:spcPts val="0"/>
              </a:spcBef>
              <a:spcAft>
                <a:spcPts val="0"/>
              </a:spcAft>
              <a:buClr>
                <a:schemeClr val="dk1"/>
              </a:buClr>
              <a:buSzPts val="2250"/>
              <a:buFont typeface="Calibri"/>
              <a:buChar char="●"/>
            </a:pPr>
            <a:r>
              <a:rPr lang="en-US" sz="2250">
                <a:solidFill>
                  <a:schemeClr val="dk1"/>
                </a:solidFill>
                <a:highlight>
                  <a:srgbClr val="FFFFFF"/>
                </a:highlight>
                <a:latin typeface="Calibri"/>
                <a:ea typeface="Calibri"/>
                <a:cs typeface="Calibri"/>
                <a:sym typeface="Calibri"/>
              </a:rPr>
              <a:t>One of the principal features of Snapchat is that pictures and messages are usually only available for a short time before they become inaccessible to their recipients</a:t>
            </a:r>
            <a:endParaRPr sz="2250">
              <a:solidFill>
                <a:schemeClr val="dk1"/>
              </a:solidFill>
              <a:latin typeface="Calibri"/>
              <a:ea typeface="Calibri"/>
              <a:cs typeface="Calibri"/>
              <a:sym typeface="Calibri"/>
            </a:endParaRPr>
          </a:p>
          <a:p>
            <a:pPr indent="0" lvl="0" marL="381000" marR="0" rtl="0" algn="l">
              <a:lnSpc>
                <a:spcPct val="100000"/>
              </a:lnSpc>
              <a:spcBef>
                <a:spcPts val="0"/>
              </a:spcBef>
              <a:spcAft>
                <a:spcPts val="0"/>
              </a:spcAft>
              <a:buNone/>
            </a:pPr>
            <a:r>
              <a:t/>
            </a:r>
            <a:endParaRPr sz="225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lang="en-US" sz="2250">
                <a:solidFill>
                  <a:schemeClr val="dk1"/>
                </a:solidFill>
                <a:latin typeface="Calibri"/>
                <a:ea typeface="Calibri"/>
                <a:cs typeface="Calibri"/>
                <a:sym typeface="Calibri"/>
              </a:rPr>
              <a:t>Title IX:</a:t>
            </a:r>
            <a:endParaRPr b="1" sz="225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sz="2250">
              <a:solidFill>
                <a:schemeClr val="dk1"/>
              </a:solidFill>
              <a:latin typeface="Calibri"/>
              <a:ea typeface="Calibri"/>
              <a:cs typeface="Calibri"/>
              <a:sym typeface="Calibri"/>
            </a:endParaRPr>
          </a:p>
          <a:p>
            <a:pPr indent="-193675" lvl="0" marL="381000" marR="0" rtl="0" algn="l">
              <a:lnSpc>
                <a:spcPct val="100000"/>
              </a:lnSpc>
              <a:spcBef>
                <a:spcPts val="0"/>
              </a:spcBef>
              <a:spcAft>
                <a:spcPts val="0"/>
              </a:spcAft>
              <a:buClr>
                <a:schemeClr val="dk1"/>
              </a:buClr>
              <a:buSzPts val="2250"/>
              <a:buFont typeface="Calibri"/>
              <a:buChar char="●"/>
            </a:pPr>
            <a:r>
              <a:rPr lang="en-US" sz="2250">
                <a:solidFill>
                  <a:schemeClr val="dk1"/>
                </a:solidFill>
                <a:latin typeface="Calibri"/>
                <a:ea typeface="Calibri"/>
                <a:cs typeface="Calibri"/>
                <a:sym typeface="Calibri"/>
              </a:rPr>
              <a:t>Problematic because chats disappear, and if you screenshot a chat, it will notify the other user</a:t>
            </a:r>
            <a:endParaRPr sz="2250">
              <a:solidFill>
                <a:schemeClr val="dk1"/>
              </a:solidFill>
              <a:latin typeface="Calibri"/>
              <a:ea typeface="Calibri"/>
              <a:cs typeface="Calibri"/>
              <a:sym typeface="Calibri"/>
            </a:endParaRPr>
          </a:p>
        </p:txBody>
      </p:sp>
      <p:pic>
        <p:nvPicPr>
          <p:cNvPr id="85" name="Google Shape;85;p14"/>
          <p:cNvPicPr preferRelativeResize="0"/>
          <p:nvPr/>
        </p:nvPicPr>
        <p:blipFill>
          <a:blip r:embed="rId4">
            <a:alphaModFix/>
          </a:blip>
          <a:stretch>
            <a:fillRect/>
          </a:stretch>
        </p:blipFill>
        <p:spPr>
          <a:xfrm>
            <a:off x="506550" y="2338288"/>
            <a:ext cx="3826476" cy="38264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15"/>
          <p:cNvSpPr txBox="1"/>
          <p:nvPr>
            <p:ph type="ctrTitle"/>
          </p:nvPr>
        </p:nvSpPr>
        <p:spPr>
          <a:xfrm>
            <a:off x="247250" y="293100"/>
            <a:ext cx="7879800" cy="796800"/>
          </a:xfrm>
          <a:prstGeom prst="rect">
            <a:avLst/>
          </a:prstGeom>
        </p:spPr>
        <p:txBody>
          <a:bodyPr anchorCtr="0" anchor="t" bIns="38100" lIns="38100" spcFirstLastPara="1" rIns="38100" wrap="square" tIns="38100">
            <a:noAutofit/>
          </a:bodyPr>
          <a:lstStyle/>
          <a:p>
            <a:pPr indent="0" lvl="0" marL="0" rtl="0" algn="l">
              <a:lnSpc>
                <a:spcPct val="100000"/>
              </a:lnSpc>
              <a:spcBef>
                <a:spcPts val="0"/>
              </a:spcBef>
              <a:spcAft>
                <a:spcPts val="0"/>
              </a:spcAft>
              <a:buClr>
                <a:srgbClr val="FFFFFF"/>
              </a:buClr>
              <a:buNone/>
            </a:pPr>
            <a:r>
              <a:rPr b="1" lang="en-US" sz="5500">
                <a:latin typeface="Calibri"/>
                <a:ea typeface="Calibri"/>
                <a:cs typeface="Calibri"/>
                <a:sym typeface="Calibri"/>
              </a:rPr>
              <a:t>Facebook</a:t>
            </a:r>
            <a:endParaRPr b="1" i="0" sz="5500">
              <a:solidFill>
                <a:srgbClr val="000000"/>
              </a:solidFill>
              <a:latin typeface="Calibri"/>
              <a:ea typeface="Calibri"/>
              <a:cs typeface="Calibri"/>
              <a:sym typeface="Calibri"/>
            </a:endParaRPr>
          </a:p>
        </p:txBody>
      </p:sp>
      <p:sp>
        <p:nvSpPr>
          <p:cNvPr id="91" name="Google Shape;91;p15"/>
          <p:cNvSpPr txBox="1"/>
          <p:nvPr>
            <p:ph idx="1" type="subTitle"/>
          </p:nvPr>
        </p:nvSpPr>
        <p:spPr>
          <a:xfrm>
            <a:off x="-2753100" y="5072350"/>
            <a:ext cx="7701000" cy="342300"/>
          </a:xfrm>
          <a:prstGeom prst="rect">
            <a:avLst/>
          </a:prstGeom>
        </p:spPr>
        <p:txBody>
          <a:bodyPr anchorCtr="0" anchor="t" bIns="38100" lIns="38100" spcFirstLastPara="1" rIns="38100" wrap="square" tIns="38100">
            <a:noAutofit/>
          </a:bodyPr>
          <a:lstStyle/>
          <a:p>
            <a:pPr indent="0" lvl="0" marL="0" rtl="0" algn="l">
              <a:lnSpc>
                <a:spcPct val="100000"/>
              </a:lnSpc>
              <a:spcBef>
                <a:spcPts val="0"/>
              </a:spcBef>
              <a:spcAft>
                <a:spcPts val="0"/>
              </a:spcAft>
              <a:buClr>
                <a:srgbClr val="FFFFFF"/>
              </a:buClr>
              <a:buNone/>
            </a:pPr>
            <a:r>
              <a:rPr lang="en-US" sz="2400">
                <a:solidFill>
                  <a:srgbClr val="FFFFFF"/>
                </a:solidFill>
                <a:latin typeface="Arial"/>
                <a:ea typeface="Arial"/>
                <a:cs typeface="Arial"/>
                <a:sym typeface="Arial"/>
              </a:rPr>
              <a:t>Subtitle</a:t>
            </a:r>
            <a:endParaRPr sz="2400">
              <a:solidFill>
                <a:srgbClr val="FFFFFF"/>
              </a:solidFill>
              <a:latin typeface="Arial"/>
              <a:ea typeface="Arial"/>
              <a:cs typeface="Arial"/>
              <a:sym typeface="Arial"/>
            </a:endParaRPr>
          </a:p>
        </p:txBody>
      </p:sp>
      <p:pic>
        <p:nvPicPr>
          <p:cNvPr id="92" name="Google Shape;92;p15"/>
          <p:cNvPicPr preferRelativeResize="0"/>
          <p:nvPr/>
        </p:nvPicPr>
        <p:blipFill rotWithShape="1">
          <a:blip r:embed="rId4">
            <a:alphaModFix/>
          </a:blip>
          <a:srcRect b="0" l="9788" r="0" t="1912"/>
          <a:stretch/>
        </p:blipFill>
        <p:spPr>
          <a:xfrm>
            <a:off x="441000" y="2381012"/>
            <a:ext cx="2899675" cy="3152826"/>
          </a:xfrm>
          <a:prstGeom prst="rect">
            <a:avLst/>
          </a:prstGeom>
          <a:noFill/>
          <a:ln>
            <a:noFill/>
          </a:ln>
        </p:spPr>
      </p:pic>
      <p:sp>
        <p:nvSpPr>
          <p:cNvPr id="93" name="Google Shape;93;p15"/>
          <p:cNvSpPr txBox="1"/>
          <p:nvPr/>
        </p:nvSpPr>
        <p:spPr>
          <a:xfrm>
            <a:off x="4349475" y="2135375"/>
            <a:ext cx="5663700" cy="503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250">
                <a:solidFill>
                  <a:schemeClr val="dk1"/>
                </a:solidFill>
                <a:latin typeface="Calibri"/>
                <a:ea typeface="Calibri"/>
                <a:cs typeface="Calibri"/>
                <a:sym typeface="Calibri"/>
              </a:rPr>
              <a:t>Key Features:</a:t>
            </a:r>
            <a:endParaRPr b="1" sz="2250">
              <a:solidFill>
                <a:schemeClr val="dk1"/>
              </a:solidFill>
              <a:latin typeface="Calibri"/>
              <a:ea typeface="Calibri"/>
              <a:cs typeface="Calibri"/>
              <a:sym typeface="Calibri"/>
            </a:endParaRPr>
          </a:p>
          <a:p>
            <a:pPr indent="-193675" lvl="0" marL="381000" rtl="0" algn="l">
              <a:spcBef>
                <a:spcPts val="0"/>
              </a:spcBef>
              <a:spcAft>
                <a:spcPts val="0"/>
              </a:spcAft>
              <a:buClr>
                <a:schemeClr val="dk1"/>
              </a:buClr>
              <a:buSzPts val="2250"/>
              <a:buFont typeface="Calibri"/>
              <a:buChar char="●"/>
            </a:pPr>
            <a:r>
              <a:rPr lang="en-US" sz="2250">
                <a:solidFill>
                  <a:schemeClr val="dk1"/>
                </a:solidFill>
                <a:highlight>
                  <a:srgbClr val="FFFFFF"/>
                </a:highlight>
                <a:latin typeface="Calibri"/>
                <a:ea typeface="Calibri"/>
                <a:cs typeface="Calibri"/>
                <a:sym typeface="Calibri"/>
              </a:rPr>
              <a:t>Build a network of friends to share statuses and pictures. </a:t>
            </a:r>
            <a:endParaRPr sz="2250">
              <a:solidFill>
                <a:schemeClr val="dk1"/>
              </a:solidFill>
              <a:highlight>
                <a:srgbClr val="FFFFFF"/>
              </a:highlight>
              <a:latin typeface="Calibri"/>
              <a:ea typeface="Calibri"/>
              <a:cs typeface="Calibri"/>
              <a:sym typeface="Calibri"/>
            </a:endParaRPr>
          </a:p>
          <a:p>
            <a:pPr indent="-193675" lvl="0" marL="381000" rtl="0" algn="l">
              <a:spcBef>
                <a:spcPts val="0"/>
              </a:spcBef>
              <a:spcAft>
                <a:spcPts val="0"/>
              </a:spcAft>
              <a:buClr>
                <a:schemeClr val="dk1"/>
              </a:buClr>
              <a:buSzPts val="2250"/>
              <a:buFont typeface="Calibri"/>
              <a:buChar char="●"/>
            </a:pPr>
            <a:r>
              <a:rPr lang="en-US" sz="2250">
                <a:solidFill>
                  <a:schemeClr val="dk1"/>
                </a:solidFill>
                <a:highlight>
                  <a:srgbClr val="FFFFFF"/>
                </a:highlight>
                <a:latin typeface="Calibri"/>
                <a:ea typeface="Calibri"/>
                <a:cs typeface="Calibri"/>
                <a:sym typeface="Calibri"/>
              </a:rPr>
              <a:t>Also includes Facebook Messenger</a:t>
            </a:r>
            <a:endParaRPr sz="2250">
              <a:solidFill>
                <a:schemeClr val="dk1"/>
              </a:solidFill>
              <a:highlight>
                <a:srgbClr val="FFFFFF"/>
              </a:highlight>
              <a:latin typeface="Calibri"/>
              <a:ea typeface="Calibri"/>
              <a:cs typeface="Calibri"/>
              <a:sym typeface="Calibri"/>
            </a:endParaRPr>
          </a:p>
          <a:p>
            <a:pPr indent="0" lvl="0" marL="381000" rtl="0" algn="l">
              <a:spcBef>
                <a:spcPts val="0"/>
              </a:spcBef>
              <a:spcAft>
                <a:spcPts val="0"/>
              </a:spcAft>
              <a:buNone/>
            </a:pPr>
            <a:r>
              <a:t/>
            </a:r>
            <a:endParaRPr sz="2250">
              <a:solidFill>
                <a:schemeClr val="dk1"/>
              </a:solidFill>
              <a:latin typeface="Calibri"/>
              <a:ea typeface="Calibri"/>
              <a:cs typeface="Calibri"/>
              <a:sym typeface="Calibri"/>
            </a:endParaRPr>
          </a:p>
          <a:p>
            <a:pPr indent="0" lvl="0" marL="0" rtl="0" algn="l">
              <a:spcBef>
                <a:spcPts val="0"/>
              </a:spcBef>
              <a:spcAft>
                <a:spcPts val="0"/>
              </a:spcAft>
              <a:buNone/>
            </a:pPr>
            <a:r>
              <a:rPr b="1" lang="en-US" sz="2250">
                <a:solidFill>
                  <a:schemeClr val="dk1"/>
                </a:solidFill>
                <a:latin typeface="Calibri"/>
                <a:ea typeface="Calibri"/>
                <a:cs typeface="Calibri"/>
                <a:sym typeface="Calibri"/>
              </a:rPr>
              <a:t>Title IX:</a:t>
            </a:r>
            <a:endParaRPr b="1" sz="2250">
              <a:solidFill>
                <a:schemeClr val="dk1"/>
              </a:solidFill>
              <a:latin typeface="Calibri"/>
              <a:ea typeface="Calibri"/>
              <a:cs typeface="Calibri"/>
              <a:sym typeface="Calibri"/>
            </a:endParaRPr>
          </a:p>
          <a:p>
            <a:pPr indent="0" lvl="0" marL="0" rtl="0" algn="l">
              <a:spcBef>
                <a:spcPts val="0"/>
              </a:spcBef>
              <a:spcAft>
                <a:spcPts val="0"/>
              </a:spcAft>
              <a:buNone/>
            </a:pPr>
            <a:r>
              <a:t/>
            </a:r>
            <a:endParaRPr b="1" sz="2250">
              <a:solidFill>
                <a:schemeClr val="dk1"/>
              </a:solidFill>
              <a:latin typeface="Calibri"/>
              <a:ea typeface="Calibri"/>
              <a:cs typeface="Calibri"/>
              <a:sym typeface="Calibri"/>
            </a:endParaRPr>
          </a:p>
          <a:p>
            <a:pPr indent="-193675" lvl="0" marL="381000" rtl="0" algn="l">
              <a:spcBef>
                <a:spcPts val="0"/>
              </a:spcBef>
              <a:spcAft>
                <a:spcPts val="0"/>
              </a:spcAft>
              <a:buClr>
                <a:schemeClr val="dk1"/>
              </a:buClr>
              <a:buSzPts val="2250"/>
              <a:buFont typeface="Calibri"/>
              <a:buChar char="●"/>
            </a:pPr>
            <a:r>
              <a:rPr lang="en-US" sz="2250">
                <a:solidFill>
                  <a:schemeClr val="dk1"/>
                </a:solidFill>
                <a:latin typeface="Calibri"/>
                <a:ea typeface="Calibri"/>
                <a:cs typeface="Calibri"/>
                <a:sym typeface="Calibri"/>
              </a:rPr>
              <a:t>Facebook Messenger now includes vanish mode, which means “seen” messages disappear. However, if a screenshot is taken, it will notify all users </a:t>
            </a:r>
            <a:endParaRPr sz="2250">
              <a:solidFill>
                <a:schemeClr val="dk1"/>
              </a:solidFill>
              <a:latin typeface="Calibri"/>
              <a:ea typeface="Calibri"/>
              <a:cs typeface="Calibri"/>
              <a:sym typeface="Calibri"/>
            </a:endParaRPr>
          </a:p>
          <a:p>
            <a:pPr indent="-193675" lvl="0" marL="381000" rtl="0" algn="l">
              <a:spcBef>
                <a:spcPts val="0"/>
              </a:spcBef>
              <a:spcAft>
                <a:spcPts val="0"/>
              </a:spcAft>
              <a:buClr>
                <a:schemeClr val="dk1"/>
              </a:buClr>
              <a:buSzPts val="2250"/>
              <a:buFont typeface="Calibri"/>
              <a:buChar char="●"/>
            </a:pPr>
            <a:r>
              <a:rPr lang="en-US" sz="2250">
                <a:solidFill>
                  <a:schemeClr val="dk1"/>
                </a:solidFill>
                <a:latin typeface="Calibri"/>
                <a:ea typeface="Calibri"/>
                <a:cs typeface="Calibri"/>
                <a:sym typeface="Calibri"/>
              </a:rPr>
              <a:t>Facebook is not as popular compared to IG, Tik Tok or Snapchat with the traditional college age demographic</a:t>
            </a:r>
            <a:endParaRPr sz="225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